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4"/>
  </p:notesMasterIdLst>
  <p:handoutMasterIdLst>
    <p:handoutMasterId r:id="rId25"/>
  </p:handoutMasterIdLst>
  <p:sldIdLst>
    <p:sldId id="256" r:id="rId2"/>
    <p:sldId id="257" r:id="rId3"/>
    <p:sldId id="258" r:id="rId4"/>
    <p:sldId id="260" r:id="rId5"/>
    <p:sldId id="259" r:id="rId6"/>
    <p:sldId id="311" r:id="rId7"/>
    <p:sldId id="261" r:id="rId8"/>
    <p:sldId id="298" r:id="rId9"/>
    <p:sldId id="267" r:id="rId10"/>
    <p:sldId id="321" r:id="rId11"/>
    <p:sldId id="322" r:id="rId12"/>
    <p:sldId id="299" r:id="rId13"/>
    <p:sldId id="300" r:id="rId14"/>
    <p:sldId id="306" r:id="rId15"/>
    <p:sldId id="302" r:id="rId16"/>
    <p:sldId id="303" r:id="rId17"/>
    <p:sldId id="323" r:id="rId18"/>
    <p:sldId id="313" r:id="rId19"/>
    <p:sldId id="309" r:id="rId20"/>
    <p:sldId id="312" r:id="rId21"/>
    <p:sldId id="270" r:id="rId22"/>
    <p:sldId id="275" r:id="rId23"/>
  </p:sldIdLst>
  <p:sldSz cx="9144000" cy="5143500" type="screen16x9"/>
  <p:notesSz cx="6858000" cy="9144000"/>
  <p:embeddedFontLst>
    <p:embeddedFont>
      <p:font typeface="Anaheim" panose="020B0604020202020204" charset="0"/>
      <p:regular r:id="rId26"/>
      <p:bold r:id="rId27"/>
    </p:embeddedFont>
    <p:embeddedFont>
      <p:font typeface="Barlow" panose="00000500000000000000" pitchFamily="2" charset="0"/>
      <p:regular r:id="rId28"/>
      <p:bold r:id="rId29"/>
      <p:italic r:id="rId30"/>
      <p:boldItalic r:id="rId31"/>
    </p:embeddedFont>
    <p:embeddedFont>
      <p:font typeface="Be Vietnam Pro" pitchFamily="2" charset="0"/>
      <p:regular r:id="rId32"/>
      <p:bold r:id="rId33"/>
      <p:italic r:id="rId34"/>
      <p:boldItalic r:id="rId35"/>
    </p:embeddedFont>
    <p:embeddedFont>
      <p:font typeface="Hind" panose="02000000000000000000" pitchFamily="2" charset="0"/>
      <p:regular r:id="rId36"/>
      <p:bold r:id="rId37"/>
    </p:embeddedFont>
    <p:embeddedFont>
      <p:font typeface="Nunito Light" pitchFamily="2" charset="0"/>
      <p:regular r:id="rId38"/>
      <p:italic r:id="rId39"/>
    </p:embeddedFont>
    <p:embeddedFont>
      <p:font typeface="Open Sans" panose="020B0606030504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64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B65CD8-8539-42AB-ADBC-3786C9922BD9}">
  <a:tblStyle styleId="{B3B65CD8-8539-42AB-ADBC-3786C9922B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79706B2-DB7D-4CDB-9B06-D00A0379107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31" d="100"/>
          <a:sy n="131" d="100"/>
        </p:scale>
        <p:origin x="1170" y="480"/>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ánh KDN" userId="4963d1a5c4f3c49a" providerId="LiveId" clId="{B3A72C53-97F5-41C6-9300-4E9A7F61D565}"/>
    <pc:docChg chg="undo custSel addSld delSld modSld sldOrd modMainMaster">
      <pc:chgData name="Khánh KDN" userId="4963d1a5c4f3c49a" providerId="LiveId" clId="{B3A72C53-97F5-41C6-9300-4E9A7F61D565}" dt="2025-11-05T08:02:17.346" v="1629"/>
      <pc:docMkLst>
        <pc:docMk/>
      </pc:docMkLst>
      <pc:sldChg chg="modSp mod">
        <pc:chgData name="Khánh KDN" userId="4963d1a5c4f3c49a" providerId="LiveId" clId="{B3A72C53-97F5-41C6-9300-4E9A7F61D565}" dt="2025-10-31T08:53:03.698" v="1346"/>
        <pc:sldMkLst>
          <pc:docMk/>
          <pc:sldMk cId="0" sldId="256"/>
        </pc:sldMkLst>
        <pc:spChg chg="mod">
          <ac:chgData name="Khánh KDN" userId="4963d1a5c4f3c49a" providerId="LiveId" clId="{B3A72C53-97F5-41C6-9300-4E9A7F61D565}" dt="2025-10-31T08:53:03.698" v="1346"/>
          <ac:spMkLst>
            <pc:docMk/>
            <pc:sldMk cId="0" sldId="256"/>
            <ac:spMk id="1605" creationId="{00000000-0000-0000-0000-000000000000}"/>
          </ac:spMkLst>
        </pc:spChg>
        <pc:spChg chg="mod">
          <ac:chgData name="Khánh KDN" userId="4963d1a5c4f3c49a" providerId="LiveId" clId="{B3A72C53-97F5-41C6-9300-4E9A7F61D565}" dt="2025-10-31T08:52:55.313" v="1345"/>
          <ac:spMkLst>
            <pc:docMk/>
            <pc:sldMk cId="0" sldId="256"/>
            <ac:spMk id="1606" creationId="{00000000-0000-0000-0000-000000000000}"/>
          </ac:spMkLst>
        </pc:spChg>
      </pc:sldChg>
      <pc:sldChg chg="modSp mod">
        <pc:chgData name="Khánh KDN" userId="4963d1a5c4f3c49a" providerId="LiveId" clId="{B3A72C53-97F5-41C6-9300-4E9A7F61D565}" dt="2025-10-31T09:09:03.588" v="1462" actId="6549"/>
        <pc:sldMkLst>
          <pc:docMk/>
          <pc:sldMk cId="0" sldId="257"/>
        </pc:sldMkLst>
        <pc:spChg chg="mod">
          <ac:chgData name="Khánh KDN" userId="4963d1a5c4f3c49a" providerId="LiveId" clId="{B3A72C53-97F5-41C6-9300-4E9A7F61D565}" dt="2025-10-31T09:08:48.773" v="1461" actId="20577"/>
          <ac:spMkLst>
            <pc:docMk/>
            <pc:sldMk cId="0" sldId="257"/>
            <ac:spMk id="1612" creationId="{00000000-0000-0000-0000-000000000000}"/>
          </ac:spMkLst>
        </pc:spChg>
        <pc:spChg chg="mod">
          <ac:chgData name="Khánh KDN" userId="4963d1a5c4f3c49a" providerId="LiveId" clId="{B3A72C53-97F5-41C6-9300-4E9A7F61D565}" dt="2025-10-31T09:08:13.724" v="1444" actId="1076"/>
          <ac:spMkLst>
            <pc:docMk/>
            <pc:sldMk cId="0" sldId="257"/>
            <ac:spMk id="1613" creationId="{00000000-0000-0000-0000-000000000000}"/>
          </ac:spMkLst>
        </pc:spChg>
        <pc:spChg chg="mod">
          <ac:chgData name="Khánh KDN" userId="4963d1a5c4f3c49a" providerId="LiveId" clId="{B3A72C53-97F5-41C6-9300-4E9A7F61D565}" dt="2025-10-31T09:08:27.644" v="1458" actId="20577"/>
          <ac:spMkLst>
            <pc:docMk/>
            <pc:sldMk cId="0" sldId="257"/>
            <ac:spMk id="1614" creationId="{00000000-0000-0000-0000-000000000000}"/>
          </ac:spMkLst>
        </pc:spChg>
        <pc:graphicFrameChg chg="mod modGraphic">
          <ac:chgData name="Khánh KDN" userId="4963d1a5c4f3c49a" providerId="LiveId" clId="{B3A72C53-97F5-41C6-9300-4E9A7F61D565}" dt="2025-10-31T09:09:03.588" v="1462" actId="6549"/>
          <ac:graphicFrameMkLst>
            <pc:docMk/>
            <pc:sldMk cId="0" sldId="257"/>
            <ac:graphicFrameMk id="1615" creationId="{00000000-0000-0000-0000-000000000000}"/>
          </ac:graphicFrameMkLst>
        </pc:graphicFrameChg>
      </pc:sldChg>
      <pc:sldChg chg="modSp">
        <pc:chgData name="Khánh KDN" userId="4963d1a5c4f3c49a" providerId="LiveId" clId="{B3A72C53-97F5-41C6-9300-4E9A7F61D565}" dt="2025-10-31T09:09:57.144" v="1464"/>
        <pc:sldMkLst>
          <pc:docMk/>
          <pc:sldMk cId="0" sldId="258"/>
        </pc:sldMkLst>
        <pc:spChg chg="mod">
          <ac:chgData name="Khánh KDN" userId="4963d1a5c4f3c49a" providerId="LiveId" clId="{B3A72C53-97F5-41C6-9300-4E9A7F61D565}" dt="2025-10-31T09:09:49.375" v="1463"/>
          <ac:spMkLst>
            <pc:docMk/>
            <pc:sldMk cId="0" sldId="258"/>
            <ac:spMk id="1630" creationId="{00000000-0000-0000-0000-000000000000}"/>
          </ac:spMkLst>
        </pc:spChg>
        <pc:spChg chg="mod">
          <ac:chgData name="Khánh KDN" userId="4963d1a5c4f3c49a" providerId="LiveId" clId="{B3A72C53-97F5-41C6-9300-4E9A7F61D565}" dt="2025-10-31T09:09:57.144" v="1464"/>
          <ac:spMkLst>
            <pc:docMk/>
            <pc:sldMk cId="0" sldId="258"/>
            <ac:spMk id="1631" creationId="{00000000-0000-0000-0000-000000000000}"/>
          </ac:spMkLst>
        </pc:spChg>
      </pc:sldChg>
      <pc:sldChg chg="addSp modSp mod">
        <pc:chgData name="Khánh KDN" userId="4963d1a5c4f3c49a" providerId="LiveId" clId="{B3A72C53-97F5-41C6-9300-4E9A7F61D565}" dt="2025-10-31T09:11:04.725" v="1473" actId="20577"/>
        <pc:sldMkLst>
          <pc:docMk/>
          <pc:sldMk cId="0" sldId="259"/>
        </pc:sldMkLst>
        <pc:spChg chg="mod">
          <ac:chgData name="Khánh KDN" userId="4963d1a5c4f3c49a" providerId="LiveId" clId="{B3A72C53-97F5-41C6-9300-4E9A7F61D565}" dt="2025-10-31T09:11:04.725" v="1473" actId="20577"/>
          <ac:spMkLst>
            <pc:docMk/>
            <pc:sldMk cId="0" sldId="259"/>
            <ac:spMk id="1638" creationId="{00000000-0000-0000-0000-000000000000}"/>
          </ac:spMkLst>
        </pc:spChg>
      </pc:sldChg>
      <pc:sldChg chg="modSp mod">
        <pc:chgData name="Khánh KDN" userId="4963d1a5c4f3c49a" providerId="LiveId" clId="{B3A72C53-97F5-41C6-9300-4E9A7F61D565}" dt="2025-10-31T09:12:57.574" v="1493" actId="20577"/>
        <pc:sldMkLst>
          <pc:docMk/>
          <pc:sldMk cId="0" sldId="261"/>
        </pc:sldMkLst>
        <pc:spChg chg="mod">
          <ac:chgData name="Khánh KDN" userId="4963d1a5c4f3c49a" providerId="LiveId" clId="{B3A72C53-97F5-41C6-9300-4E9A7F61D565}" dt="2025-10-31T09:12:57.574" v="1493" actId="20577"/>
          <ac:spMkLst>
            <pc:docMk/>
            <pc:sldMk cId="0" sldId="261"/>
            <ac:spMk id="1759" creationId="{00000000-0000-0000-0000-000000000000}"/>
          </ac:spMkLst>
        </pc:spChg>
        <pc:spChg chg="mod">
          <ac:chgData name="Khánh KDN" userId="4963d1a5c4f3c49a" providerId="LiveId" clId="{B3A72C53-97F5-41C6-9300-4E9A7F61D565}" dt="2025-10-31T09:12:44.458" v="1489"/>
          <ac:spMkLst>
            <pc:docMk/>
            <pc:sldMk cId="0" sldId="261"/>
            <ac:spMk id="1760" creationId="{00000000-0000-0000-0000-000000000000}"/>
          </ac:spMkLst>
        </pc:spChg>
      </pc:sldChg>
      <pc:sldChg chg="delSp modSp mod">
        <pc:chgData name="Khánh KDN" userId="4963d1a5c4f3c49a" providerId="LiveId" clId="{B3A72C53-97F5-41C6-9300-4E9A7F61D565}" dt="2025-11-05T08:02:17.346" v="1629"/>
        <pc:sldMkLst>
          <pc:docMk/>
          <pc:sldMk cId="0" sldId="267"/>
        </pc:sldMkLst>
        <pc:spChg chg="mod">
          <ac:chgData name="Khánh KDN" userId="4963d1a5c4f3c49a" providerId="LiveId" clId="{B3A72C53-97F5-41C6-9300-4E9A7F61D565}" dt="2025-10-31T09:19:54.358" v="1527" actId="14100"/>
          <ac:spMkLst>
            <pc:docMk/>
            <pc:sldMk cId="0" sldId="267"/>
            <ac:spMk id="2" creationId="{69D0E969-1147-A97F-2E33-2756C4AB3722}"/>
          </ac:spMkLst>
        </pc:spChg>
        <pc:spChg chg="mod">
          <ac:chgData name="Khánh KDN" userId="4963d1a5c4f3c49a" providerId="LiveId" clId="{B3A72C53-97F5-41C6-9300-4E9A7F61D565}" dt="2025-11-05T08:02:17.346" v="1629"/>
          <ac:spMkLst>
            <pc:docMk/>
            <pc:sldMk cId="0" sldId="267"/>
            <ac:spMk id="1924" creationId="{00000000-0000-0000-0000-000000000000}"/>
          </ac:spMkLst>
        </pc:spChg>
        <pc:spChg chg="mod">
          <ac:chgData name="Khánh KDN" userId="4963d1a5c4f3c49a" providerId="LiveId" clId="{B3A72C53-97F5-41C6-9300-4E9A7F61D565}" dt="2025-10-31T09:25:35.293" v="1585" actId="1076"/>
          <ac:spMkLst>
            <pc:docMk/>
            <pc:sldMk cId="0" sldId="267"/>
            <ac:spMk id="1925" creationId="{00000000-0000-0000-0000-000000000000}"/>
          </ac:spMkLst>
        </pc:spChg>
        <pc:spChg chg="mod">
          <ac:chgData name="Khánh KDN" userId="4963d1a5c4f3c49a" providerId="LiveId" clId="{B3A72C53-97F5-41C6-9300-4E9A7F61D565}" dt="2025-10-31T09:25:29.929" v="1584"/>
          <ac:spMkLst>
            <pc:docMk/>
            <pc:sldMk cId="0" sldId="267"/>
            <ac:spMk id="1927" creationId="{00000000-0000-0000-0000-000000000000}"/>
          </ac:spMkLst>
        </pc:spChg>
      </pc:sldChg>
      <pc:sldChg chg="addSp delSp modSp mod">
        <pc:chgData name="Khánh KDN" userId="4963d1a5c4f3c49a" providerId="LiveId" clId="{B3A72C53-97F5-41C6-9300-4E9A7F61D565}" dt="2025-10-31T09:29:53.892" v="1628" actId="478"/>
        <pc:sldMkLst>
          <pc:docMk/>
          <pc:sldMk cId="11230666" sldId="300"/>
        </pc:sldMkLst>
        <pc:spChg chg="mod">
          <ac:chgData name="Khánh KDN" userId="4963d1a5c4f3c49a" providerId="LiveId" clId="{B3A72C53-97F5-41C6-9300-4E9A7F61D565}" dt="2025-10-13T09:18:40.685" v="638" actId="20577"/>
          <ac:spMkLst>
            <pc:docMk/>
            <pc:sldMk cId="11230666" sldId="300"/>
            <ac:spMk id="1823" creationId="{5CFCB29A-BCE2-CE83-DEED-BEB14A95A7FD}"/>
          </ac:spMkLst>
        </pc:spChg>
        <pc:spChg chg="mod">
          <ac:chgData name="Khánh KDN" userId="4963d1a5c4f3c49a" providerId="LiveId" clId="{B3A72C53-97F5-41C6-9300-4E9A7F61D565}" dt="2025-10-13T08:59:38.188" v="183" actId="20577"/>
          <ac:spMkLst>
            <pc:docMk/>
            <pc:sldMk cId="11230666" sldId="300"/>
            <ac:spMk id="1825" creationId="{B5DF7E61-457E-14C7-663B-DE0537FC51D5}"/>
          </ac:spMkLst>
        </pc:spChg>
        <pc:spChg chg="mod">
          <ac:chgData name="Khánh KDN" userId="4963d1a5c4f3c49a" providerId="LiveId" clId="{B3A72C53-97F5-41C6-9300-4E9A7F61D565}" dt="2025-10-13T08:49:03.652" v="148" actId="20577"/>
          <ac:spMkLst>
            <pc:docMk/>
            <pc:sldMk cId="11230666" sldId="300"/>
            <ac:spMk id="1832" creationId="{A77002C3-D02B-5FD4-2F5F-3B880BDFC782}"/>
          </ac:spMkLst>
        </pc:spChg>
      </pc:sldChg>
      <pc:sldChg chg="modSp mod">
        <pc:chgData name="Khánh KDN" userId="4963d1a5c4f3c49a" providerId="LiveId" clId="{B3A72C53-97F5-41C6-9300-4E9A7F61D565}" dt="2025-10-31T09:12:07.370" v="1488" actId="20577"/>
        <pc:sldMkLst>
          <pc:docMk/>
          <pc:sldMk cId="3441838014" sldId="311"/>
        </pc:sldMkLst>
        <pc:spChg chg="mod">
          <ac:chgData name="Khánh KDN" userId="4963d1a5c4f3c49a" providerId="LiveId" clId="{B3A72C53-97F5-41C6-9300-4E9A7F61D565}" dt="2025-10-31T09:11:36.158" v="1482" actId="20577"/>
          <ac:spMkLst>
            <pc:docMk/>
            <pc:sldMk cId="3441838014" sldId="311"/>
            <ac:spMk id="1637" creationId="{CA080D63-33EA-3050-1517-AFE2E54C47DF}"/>
          </ac:spMkLst>
        </pc:spChg>
        <pc:spChg chg="mod">
          <ac:chgData name="Khánh KDN" userId="4963d1a5c4f3c49a" providerId="LiveId" clId="{B3A72C53-97F5-41C6-9300-4E9A7F61D565}" dt="2025-10-31T09:12:07.370" v="1488" actId="20577"/>
          <ac:spMkLst>
            <pc:docMk/>
            <pc:sldMk cId="3441838014" sldId="311"/>
            <ac:spMk id="1638" creationId="{B570701B-570E-63C7-5369-ABB848E54412}"/>
          </ac:spMkLst>
        </pc:spChg>
      </pc:sldChg>
      <pc:sldChg chg="addSp delSp modSp add mod">
        <pc:chgData name="Khánh KDN" userId="4963d1a5c4f3c49a" providerId="LiveId" clId="{B3A72C53-97F5-41C6-9300-4E9A7F61D565}" dt="2025-10-31T09:25:23.093" v="1583" actId="478"/>
        <pc:sldMkLst>
          <pc:docMk/>
          <pc:sldMk cId="3353857557" sldId="321"/>
        </pc:sldMkLst>
        <pc:spChg chg="mod">
          <ac:chgData name="Khánh KDN" userId="4963d1a5c4f3c49a" providerId="LiveId" clId="{B3A72C53-97F5-41C6-9300-4E9A7F61D565}" dt="2025-10-31T09:23:23.453" v="1574" actId="20577"/>
          <ac:spMkLst>
            <pc:docMk/>
            <pc:sldMk cId="3353857557" sldId="321"/>
            <ac:spMk id="2" creationId="{9F431D24-A212-CCB6-0F59-7EBB3FE18B4D}"/>
          </ac:spMkLst>
        </pc:spChg>
        <pc:spChg chg="add mod">
          <ac:chgData name="Khánh KDN" userId="4963d1a5c4f3c49a" providerId="LiveId" clId="{B3A72C53-97F5-41C6-9300-4E9A7F61D565}" dt="2025-10-31T09:23:13.973" v="1572" actId="1076"/>
          <ac:spMkLst>
            <pc:docMk/>
            <pc:sldMk cId="3353857557" sldId="321"/>
            <ac:spMk id="5" creationId="{E7550D16-2DF2-E63F-3221-EE13473DB648}"/>
          </ac:spMkLst>
        </pc:spChg>
      </pc:sldChg>
      <pc:sldChg chg="addSp delSp modSp add mod ord">
        <pc:chgData name="Khánh KDN" userId="4963d1a5c4f3c49a" providerId="LiveId" clId="{B3A72C53-97F5-41C6-9300-4E9A7F61D565}" dt="2025-10-31T09:29:31.552" v="1626" actId="122"/>
        <pc:sldMkLst>
          <pc:docMk/>
          <pc:sldMk cId="616626979" sldId="322"/>
        </pc:sldMkLst>
        <pc:spChg chg="mod">
          <ac:chgData name="Khánh KDN" userId="4963d1a5c4f3c49a" providerId="LiveId" clId="{B3A72C53-97F5-41C6-9300-4E9A7F61D565}" dt="2025-10-31T09:27:06.571" v="1589"/>
          <ac:spMkLst>
            <pc:docMk/>
            <pc:sldMk cId="616626979" sldId="322"/>
            <ac:spMk id="1821" creationId="{4B52E577-0715-06AE-B654-74FB54D930C1}"/>
          </ac:spMkLst>
        </pc:spChg>
        <pc:spChg chg="mod">
          <ac:chgData name="Khánh KDN" userId="4963d1a5c4f3c49a" providerId="LiveId" clId="{B3A72C53-97F5-41C6-9300-4E9A7F61D565}" dt="2025-10-31T09:29:22.776" v="1622" actId="122"/>
          <ac:spMkLst>
            <pc:docMk/>
            <pc:sldMk cId="616626979" sldId="322"/>
            <ac:spMk id="1822" creationId="{26055FAA-2BA3-E16A-70CA-A306F59471B0}"/>
          </ac:spMkLst>
        </pc:spChg>
        <pc:spChg chg="mod">
          <ac:chgData name="Khánh KDN" userId="4963d1a5c4f3c49a" providerId="LiveId" clId="{B3A72C53-97F5-41C6-9300-4E9A7F61D565}" dt="2025-10-31T09:29:24.536" v="1623" actId="122"/>
          <ac:spMkLst>
            <pc:docMk/>
            <pc:sldMk cId="616626979" sldId="322"/>
            <ac:spMk id="1823" creationId="{F82CCE78-3C17-7143-42A2-6BD7D2DC5182}"/>
          </ac:spMkLst>
        </pc:spChg>
        <pc:spChg chg="mod">
          <ac:chgData name="Khánh KDN" userId="4963d1a5c4f3c49a" providerId="LiveId" clId="{B3A72C53-97F5-41C6-9300-4E9A7F61D565}" dt="2025-10-31T09:29:29.025" v="1625" actId="122"/>
          <ac:spMkLst>
            <pc:docMk/>
            <pc:sldMk cId="616626979" sldId="322"/>
            <ac:spMk id="1824" creationId="{0D291C30-8BF9-280A-E1CE-050C277FAA01}"/>
          </ac:spMkLst>
        </pc:spChg>
        <pc:spChg chg="mod">
          <ac:chgData name="Khánh KDN" userId="4963d1a5c4f3c49a" providerId="LiveId" clId="{B3A72C53-97F5-41C6-9300-4E9A7F61D565}" dt="2025-10-31T09:29:31.552" v="1626" actId="122"/>
          <ac:spMkLst>
            <pc:docMk/>
            <pc:sldMk cId="616626979" sldId="322"/>
            <ac:spMk id="1825" creationId="{102DCFCF-A434-CC68-57B8-2D019BEC8D93}"/>
          </ac:spMkLst>
        </pc:spChg>
        <pc:spChg chg="mod">
          <ac:chgData name="Khánh KDN" userId="4963d1a5c4f3c49a" providerId="LiveId" clId="{B3A72C53-97F5-41C6-9300-4E9A7F61D565}" dt="2025-10-31T09:27:22.033" v="1590"/>
          <ac:spMkLst>
            <pc:docMk/>
            <pc:sldMk cId="616626979" sldId="322"/>
            <ac:spMk id="1826" creationId="{CB20995A-78C0-2AC1-0E97-04A4A0D267C8}"/>
          </ac:spMkLst>
        </pc:spChg>
        <pc:spChg chg="mod">
          <ac:chgData name="Khánh KDN" userId="4963d1a5c4f3c49a" providerId="LiveId" clId="{B3A72C53-97F5-41C6-9300-4E9A7F61D565}" dt="2025-10-31T09:27:28.092" v="1592"/>
          <ac:spMkLst>
            <pc:docMk/>
            <pc:sldMk cId="616626979" sldId="322"/>
            <ac:spMk id="1827" creationId="{B7C7858C-3F9B-6C50-7089-39AFD9FF3290}"/>
          </ac:spMkLst>
        </pc:spChg>
        <pc:spChg chg="mod">
          <ac:chgData name="Khánh KDN" userId="4963d1a5c4f3c49a" providerId="LiveId" clId="{B3A72C53-97F5-41C6-9300-4E9A7F61D565}" dt="2025-10-31T09:27:33.628" v="1594"/>
          <ac:spMkLst>
            <pc:docMk/>
            <pc:sldMk cId="616626979" sldId="322"/>
            <ac:spMk id="1828" creationId="{FD846A16-5AE1-FF98-A919-3D797EE410FB}"/>
          </ac:spMkLst>
        </pc:spChg>
        <pc:spChg chg="mod">
          <ac:chgData name="Khánh KDN" userId="4963d1a5c4f3c49a" providerId="LiveId" clId="{B3A72C53-97F5-41C6-9300-4E9A7F61D565}" dt="2025-10-31T09:29:27" v="1624" actId="122"/>
          <ac:spMkLst>
            <pc:docMk/>
            <pc:sldMk cId="616626979" sldId="322"/>
            <ac:spMk id="1829" creationId="{95D85AF2-CCDC-D51D-C643-A651B52B9BA7}"/>
          </ac:spMkLst>
        </pc:spChg>
        <pc:spChg chg="mod">
          <ac:chgData name="Khánh KDN" userId="4963d1a5c4f3c49a" providerId="LiveId" clId="{B3A72C53-97F5-41C6-9300-4E9A7F61D565}" dt="2025-10-31T09:28:22.741" v="1605" actId="1076"/>
          <ac:spMkLst>
            <pc:docMk/>
            <pc:sldMk cId="616626979" sldId="322"/>
            <ac:spMk id="1831" creationId="{0E3C3846-BCE8-BA29-D73D-212975FAF88D}"/>
          </ac:spMkLst>
        </pc:spChg>
        <pc:spChg chg="mod">
          <ac:chgData name="Khánh KDN" userId="4963d1a5c4f3c49a" providerId="LiveId" clId="{B3A72C53-97F5-41C6-9300-4E9A7F61D565}" dt="2025-10-31T09:28:09.573" v="1604" actId="1076"/>
          <ac:spMkLst>
            <pc:docMk/>
            <pc:sldMk cId="616626979" sldId="322"/>
            <ac:spMk id="1832" creationId="{19E9AC81-DEF5-5EEF-B6FC-DDD1ABAF9541}"/>
          </ac:spMkLst>
        </pc:spChg>
      </pc:sldChg>
      <pc:sldMasterChg chg="addSp delSp modSp mod modSldLayout">
        <pc:chgData name="Khánh KDN" userId="4963d1a5c4f3c49a" providerId="LiveId" clId="{B3A72C53-97F5-41C6-9300-4E9A7F61D565}" dt="2025-10-31T09:06:58.439" v="1437" actId="207"/>
        <pc:sldMasterMkLst>
          <pc:docMk/>
          <pc:sldMasterMk cId="0" sldId="2147483676"/>
        </pc:sldMasterMkLst>
        <pc:spChg chg="add mod">
          <ac:chgData name="Khánh KDN" userId="4963d1a5c4f3c49a" providerId="LiveId" clId="{B3A72C53-97F5-41C6-9300-4E9A7F61D565}" dt="2025-10-31T09:06:58.439" v="1437" actId="207"/>
          <ac:spMkLst>
            <pc:docMk/>
            <pc:sldMasterMk cId="0" sldId="2147483676"/>
            <ac:spMk id="5" creationId="{119DE7CB-5BC4-72B3-3AC9-EA1800FE15A4}"/>
          </ac:spMkLst>
        </pc:spChg>
        <pc:spChg chg="mod">
          <ac:chgData name="Khánh KDN" userId="4963d1a5c4f3c49a" providerId="LiveId" clId="{B3A72C53-97F5-41C6-9300-4E9A7F61D565}" dt="2025-10-31T09:03:44.984" v="1411" actId="21"/>
          <ac:spMkLst>
            <pc:docMk/>
            <pc:sldMasterMk cId="0" sldId="2147483676"/>
            <ac:spMk id="6" creationId="{00000000-0000-0000-0000-000000000000}"/>
          </ac:spMkLst>
        </pc:spChg>
        <pc:spChg chg="mod">
          <ac:chgData name="Khánh KDN" userId="4963d1a5c4f3c49a" providerId="LiveId" clId="{B3A72C53-97F5-41C6-9300-4E9A7F61D565}" dt="2025-10-31T09:01:26.989" v="1388" actId="20577"/>
          <ac:spMkLst>
            <pc:docMk/>
            <pc:sldMasterMk cId="0" sldId="2147483676"/>
            <ac:spMk id="7" creationId="{00000000-0000-0000-0000-000000000000}"/>
          </ac:spMkLst>
        </pc:spChg>
        <pc:sldLayoutChg chg="addSp delSp modSp mod">
          <pc:chgData name="Khánh KDN" userId="4963d1a5c4f3c49a" providerId="LiveId" clId="{B3A72C53-97F5-41C6-9300-4E9A7F61D565}" dt="2025-10-31T09:00:12.239" v="1385"/>
          <pc:sldLayoutMkLst>
            <pc:docMk/>
            <pc:sldMasterMk cId="0" sldId="2147483676"/>
            <pc:sldLayoutMk cId="0" sldId="2147483655"/>
          </pc:sldLayoutMkLst>
        </pc:sldLayoutChg>
        <pc:sldLayoutChg chg="delSp mod">
          <pc:chgData name="Khánh KDN" userId="4963d1a5c4f3c49a" providerId="LiveId" clId="{B3A72C53-97F5-41C6-9300-4E9A7F61D565}" dt="2025-10-31T08:54:08.492" v="1356" actId="478"/>
          <pc:sldLayoutMkLst>
            <pc:docMk/>
            <pc:sldMasterMk cId="0" sldId="2147483676"/>
            <pc:sldLayoutMk cId="0" sldId="2147483661"/>
          </pc:sldLayoutMkLst>
        </pc:sldLayoutChg>
        <pc:sldLayoutChg chg="addSp modSp">
          <pc:chgData name="Khánh KDN" userId="4963d1a5c4f3c49a" providerId="LiveId" clId="{B3A72C53-97F5-41C6-9300-4E9A7F61D565}" dt="2025-10-31T09:00:20.215" v="1386"/>
          <pc:sldLayoutMkLst>
            <pc:docMk/>
            <pc:sldMasterMk cId="0" sldId="2147483676"/>
            <pc:sldLayoutMk cId="0" sldId="2147483666"/>
          </pc:sldLayoutMkLst>
        </pc:sldLayoutChg>
        <pc:sldLayoutChg chg="delSp mod">
          <pc:chgData name="Khánh KDN" userId="4963d1a5c4f3c49a" providerId="LiveId" clId="{B3A72C53-97F5-41C6-9300-4E9A7F61D565}" dt="2025-10-31T08:54:29.812" v="1359" actId="478"/>
          <pc:sldLayoutMkLst>
            <pc:docMk/>
            <pc:sldMasterMk cId="0" sldId="2147483676"/>
            <pc:sldLayoutMk cId="3916232343" sldId="2147483677"/>
          </pc:sldLayoutMkLst>
        </pc:sldLayoutChg>
        <pc:sldLayoutChg chg="delSp mod">
          <pc:chgData name="Khánh KDN" userId="4963d1a5c4f3c49a" providerId="LiveId" clId="{B3A72C53-97F5-41C6-9300-4E9A7F61D565}" dt="2025-10-31T08:59:22.843" v="1377" actId="478"/>
          <pc:sldLayoutMkLst>
            <pc:docMk/>
            <pc:sldMasterMk cId="0" sldId="2147483676"/>
            <pc:sldLayoutMk cId="1233083193" sldId="2147483681"/>
          </pc:sldLayoutMkLst>
        </pc:sldLayoutChg>
      </pc:sldMasterChg>
    </pc:docChg>
  </pc:docChgLst>
  <pc:docChgLst>
    <pc:chgData name="Khánh KDN" userId="4963d1a5c4f3c49a" providerId="LiveId" clId="{BEF8C213-70A8-4D40-A9BC-14CCFA1BDFEE}"/>
    <pc:docChg chg="undo custSel delSld modSld">
      <pc:chgData name="Khánh KDN" userId="4963d1a5c4f3c49a" providerId="LiveId" clId="{BEF8C213-70A8-4D40-A9BC-14CCFA1BDFEE}" dt="2025-11-01T03:33:47.800" v="102" actId="14100"/>
      <pc:docMkLst>
        <pc:docMk/>
      </pc:docMkLst>
      <pc:sldChg chg="addSp delSp modSp mod">
        <pc:chgData name="Khánh KDN" userId="4963d1a5c4f3c49a" providerId="LiveId" clId="{BEF8C213-70A8-4D40-A9BC-14CCFA1BDFEE}" dt="2025-11-01T03:26:10.350" v="34" actId="122"/>
        <pc:sldMkLst>
          <pc:docMk/>
          <pc:sldMk cId="11230666" sldId="300"/>
        </pc:sldMkLst>
        <pc:spChg chg="mod">
          <ac:chgData name="Khánh KDN" userId="4963d1a5c4f3c49a" providerId="LiveId" clId="{BEF8C213-70A8-4D40-A9BC-14CCFA1BDFEE}" dt="2025-11-01T03:25:47.308" v="30" actId="122"/>
          <ac:spMkLst>
            <pc:docMk/>
            <pc:sldMk cId="11230666" sldId="300"/>
            <ac:spMk id="1822" creationId="{CF63FEF7-6F3B-1DE8-BF2E-0150A63BA142}"/>
          </ac:spMkLst>
        </pc:spChg>
        <pc:spChg chg="mod">
          <ac:chgData name="Khánh KDN" userId="4963d1a5c4f3c49a" providerId="LiveId" clId="{BEF8C213-70A8-4D40-A9BC-14CCFA1BDFEE}" dt="2025-11-01T03:25:51.729" v="31" actId="122"/>
          <ac:spMkLst>
            <pc:docMk/>
            <pc:sldMk cId="11230666" sldId="300"/>
            <ac:spMk id="1823" creationId="{5CFCB29A-BCE2-CE83-DEED-BEB14A95A7FD}"/>
          </ac:spMkLst>
        </pc:spChg>
        <pc:spChg chg="mod">
          <ac:chgData name="Khánh KDN" userId="4963d1a5c4f3c49a" providerId="LiveId" clId="{BEF8C213-70A8-4D40-A9BC-14CCFA1BDFEE}" dt="2025-11-01T03:26:05.084" v="33" actId="122"/>
          <ac:spMkLst>
            <pc:docMk/>
            <pc:sldMk cId="11230666" sldId="300"/>
            <ac:spMk id="1824" creationId="{8D4D3A7C-11CE-71DA-1445-EE10AB4E6DA0}"/>
          </ac:spMkLst>
        </pc:spChg>
        <pc:spChg chg="mod">
          <ac:chgData name="Khánh KDN" userId="4963d1a5c4f3c49a" providerId="LiveId" clId="{BEF8C213-70A8-4D40-A9BC-14CCFA1BDFEE}" dt="2025-11-01T03:26:10.350" v="34" actId="122"/>
          <ac:spMkLst>
            <pc:docMk/>
            <pc:sldMk cId="11230666" sldId="300"/>
            <ac:spMk id="1825" creationId="{B5DF7E61-457E-14C7-663B-DE0537FC51D5}"/>
          </ac:spMkLst>
        </pc:spChg>
        <pc:spChg chg="mod">
          <ac:chgData name="Khánh KDN" userId="4963d1a5c4f3c49a" providerId="LiveId" clId="{BEF8C213-70A8-4D40-A9BC-14CCFA1BDFEE}" dt="2025-11-01T03:21:43.760" v="1"/>
          <ac:spMkLst>
            <pc:docMk/>
            <pc:sldMk cId="11230666" sldId="300"/>
            <ac:spMk id="1826" creationId="{A7C60F7D-7722-332B-A331-453DDFF0AC71}"/>
          </ac:spMkLst>
        </pc:spChg>
        <pc:spChg chg="mod">
          <ac:chgData name="Khánh KDN" userId="4963d1a5c4f3c49a" providerId="LiveId" clId="{BEF8C213-70A8-4D40-A9BC-14CCFA1BDFEE}" dt="2025-11-01T03:22:29.658" v="6" actId="1076"/>
          <ac:spMkLst>
            <pc:docMk/>
            <pc:sldMk cId="11230666" sldId="300"/>
            <ac:spMk id="1827" creationId="{02F16EBC-6711-3D98-A807-3A638A24A375}"/>
          </ac:spMkLst>
        </pc:spChg>
        <pc:spChg chg="mod">
          <ac:chgData name="Khánh KDN" userId="4963d1a5c4f3c49a" providerId="LiveId" clId="{BEF8C213-70A8-4D40-A9BC-14CCFA1BDFEE}" dt="2025-11-01T03:22:47.605" v="9"/>
          <ac:spMkLst>
            <pc:docMk/>
            <pc:sldMk cId="11230666" sldId="300"/>
            <ac:spMk id="1828" creationId="{DF607C6D-D946-5C88-0CCE-E0E1F832037B}"/>
          </ac:spMkLst>
        </pc:spChg>
        <pc:spChg chg="mod">
          <ac:chgData name="Khánh KDN" userId="4963d1a5c4f3c49a" providerId="LiveId" clId="{BEF8C213-70A8-4D40-A9BC-14CCFA1BDFEE}" dt="2025-11-01T03:25:56.938" v="32" actId="122"/>
          <ac:spMkLst>
            <pc:docMk/>
            <pc:sldMk cId="11230666" sldId="300"/>
            <ac:spMk id="1829" creationId="{3AD37EBE-D36B-319D-0250-187E22E7AE13}"/>
          </ac:spMkLst>
        </pc:spChg>
        <pc:spChg chg="mod">
          <ac:chgData name="Khánh KDN" userId="4963d1a5c4f3c49a" providerId="LiveId" clId="{BEF8C213-70A8-4D40-A9BC-14CCFA1BDFEE}" dt="2025-11-01T03:25:31.562" v="28" actId="1076"/>
          <ac:spMkLst>
            <pc:docMk/>
            <pc:sldMk cId="11230666" sldId="300"/>
            <ac:spMk id="1831" creationId="{805373F7-CD95-6AA1-BCF5-D0E33B0EF2FD}"/>
          </ac:spMkLst>
        </pc:spChg>
        <pc:spChg chg="mod">
          <ac:chgData name="Khánh KDN" userId="4963d1a5c4f3c49a" providerId="LiveId" clId="{BEF8C213-70A8-4D40-A9BC-14CCFA1BDFEE}" dt="2025-11-01T03:25:31.562" v="28" actId="1076"/>
          <ac:spMkLst>
            <pc:docMk/>
            <pc:sldMk cId="11230666" sldId="300"/>
            <ac:spMk id="1832" creationId="{A77002C3-D02B-5FD4-2F5F-3B880BDFC782}"/>
          </ac:spMkLst>
        </pc:spChg>
      </pc:sldChg>
      <pc:sldChg chg="addSp delSp modSp mod">
        <pc:chgData name="Khánh KDN" userId="4963d1a5c4f3c49a" providerId="LiveId" clId="{BEF8C213-70A8-4D40-A9BC-14CCFA1BDFEE}" dt="2025-11-01T03:33:47.800" v="102" actId="14100"/>
        <pc:sldMkLst>
          <pc:docMk/>
          <pc:sldMk cId="3655928360" sldId="303"/>
        </pc:sldMkLst>
      </pc:sldChg>
      <pc:sldChg chg="addSp delSp modSp mod">
        <pc:chgData name="Khánh KDN" userId="4963d1a5c4f3c49a" providerId="LiveId" clId="{BEF8C213-70A8-4D40-A9BC-14CCFA1BDFEE}" dt="2025-11-01T03:32:33.909" v="96" actId="20577"/>
        <pc:sldMkLst>
          <pc:docMk/>
          <pc:sldMk cId="1263587659" sldId="306"/>
        </pc:sldMkLst>
        <pc:spChg chg="mod">
          <ac:chgData name="Khánh KDN" userId="4963d1a5c4f3c49a" providerId="LiveId" clId="{BEF8C213-70A8-4D40-A9BC-14CCFA1BDFEE}" dt="2025-11-01T03:29:13.996" v="53" actId="14100"/>
          <ac:spMkLst>
            <pc:docMk/>
            <pc:sldMk cId="1263587659" sldId="306"/>
            <ac:spMk id="2" creationId="{7066D438-4DFC-9761-3585-2ADD0BA15B91}"/>
          </ac:spMkLst>
        </pc:spChg>
        <pc:spChg chg="mod">
          <ac:chgData name="Khánh KDN" userId="4963d1a5c4f3c49a" providerId="LiveId" clId="{BEF8C213-70A8-4D40-A9BC-14CCFA1BDFEE}" dt="2025-11-01T03:32:33.909" v="96" actId="20577"/>
          <ac:spMkLst>
            <pc:docMk/>
            <pc:sldMk cId="1263587659" sldId="306"/>
            <ac:spMk id="3" creationId="{B60E0BEC-4ECE-17B5-FFBB-A60A8C12034B}"/>
          </ac:spMkLst>
        </pc:spChg>
        <pc:picChg chg="add mod modCrop">
          <ac:chgData name="Khánh KDN" userId="4963d1a5c4f3c49a" providerId="LiveId" clId="{BEF8C213-70A8-4D40-A9BC-14CCFA1BDFEE}" dt="2025-11-01T03:29:41.071" v="58" actId="1076"/>
          <ac:picMkLst>
            <pc:docMk/>
            <pc:sldMk cId="1263587659" sldId="306"/>
            <ac:picMk id="9" creationId="{0602A83C-E0A3-C29C-EA27-8FEA96595FC8}"/>
          </ac:picMkLst>
        </pc:picChg>
      </pc:sldChg>
      <pc:sldMasterChg chg="delSldLayout">
        <pc:chgData name="Khánh KDN" userId="4963d1a5c4f3c49a" providerId="LiveId" clId="{BEF8C213-70A8-4D40-A9BC-14CCFA1BDFEE}" dt="2025-11-01T03:20:13.077" v="0" actId="2696"/>
        <pc:sldMasterMkLst>
          <pc:docMk/>
          <pc:sldMasterMk cId="0" sldId="2147483676"/>
        </pc:sldMasterMkLst>
      </pc:sldMasterChg>
    </pc:docChg>
  </pc:docChgLst>
  <pc:docChgLst>
    <pc:chgData name="Khánh KDN" userId="4963d1a5c4f3c49a" providerId="LiveId" clId="{70A2B0C4-1FE9-4551-A9B6-0AD732276D23}"/>
    <pc:docChg chg="undo custSel addSld delSld modSld">
      <pc:chgData name="Khánh KDN" userId="4963d1a5c4f3c49a" providerId="LiveId" clId="{70A2B0C4-1FE9-4551-A9B6-0AD732276D23}" dt="2025-11-02T07:30:02.591" v="2506"/>
      <pc:docMkLst>
        <pc:docMk/>
      </pc:docMkLst>
      <pc:sldChg chg="modSp add del mod">
        <pc:chgData name="Khánh KDN" userId="4963d1a5c4f3c49a" providerId="LiveId" clId="{70A2B0C4-1FE9-4551-A9B6-0AD732276D23}" dt="2025-11-01T10:38:10.824" v="2497" actId="20577"/>
        <pc:sldMkLst>
          <pc:docMk/>
          <pc:sldMk cId="0" sldId="257"/>
        </pc:sldMkLst>
        <pc:spChg chg="mod">
          <ac:chgData name="Khánh KDN" userId="4963d1a5c4f3c49a" providerId="LiveId" clId="{70A2B0C4-1FE9-4551-A9B6-0AD732276D23}" dt="2025-10-13T12:56:34.361" v="2076" actId="20577"/>
          <ac:spMkLst>
            <pc:docMk/>
            <pc:sldMk cId="0" sldId="257"/>
            <ac:spMk id="1612" creationId="{00000000-0000-0000-0000-000000000000}"/>
          </ac:spMkLst>
        </pc:spChg>
        <pc:spChg chg="mod">
          <ac:chgData name="Khánh KDN" userId="4963d1a5c4f3c49a" providerId="LiveId" clId="{70A2B0C4-1FE9-4551-A9B6-0AD732276D23}" dt="2025-11-01T10:37:52.017" v="2490" actId="1076"/>
          <ac:spMkLst>
            <pc:docMk/>
            <pc:sldMk cId="0" sldId="257"/>
            <ac:spMk id="1613" creationId="{00000000-0000-0000-0000-000000000000}"/>
          </ac:spMkLst>
        </pc:spChg>
        <pc:spChg chg="mod">
          <ac:chgData name="Khánh KDN" userId="4963d1a5c4f3c49a" providerId="LiveId" clId="{70A2B0C4-1FE9-4551-A9B6-0AD732276D23}" dt="2025-11-01T10:37:52.017" v="2490" actId="1076"/>
          <ac:spMkLst>
            <pc:docMk/>
            <pc:sldMk cId="0" sldId="257"/>
            <ac:spMk id="1614" creationId="{00000000-0000-0000-0000-000000000000}"/>
          </ac:spMkLst>
        </pc:spChg>
        <pc:graphicFrameChg chg="mod modGraphic">
          <ac:chgData name="Khánh KDN" userId="4963d1a5c4f3c49a" providerId="LiveId" clId="{70A2B0C4-1FE9-4551-A9B6-0AD732276D23}" dt="2025-11-01T10:38:10.824" v="2497" actId="20577"/>
          <ac:graphicFrameMkLst>
            <pc:docMk/>
            <pc:sldMk cId="0" sldId="257"/>
            <ac:graphicFrameMk id="1615" creationId="{00000000-0000-0000-0000-000000000000}"/>
          </ac:graphicFrameMkLst>
        </pc:graphicFrameChg>
      </pc:sldChg>
      <pc:sldChg chg="addSp modSp add del">
        <pc:chgData name="Khánh KDN" userId="4963d1a5c4f3c49a" providerId="LiveId" clId="{70A2B0C4-1FE9-4551-A9B6-0AD732276D23}" dt="2025-11-02T07:28:12.840" v="2498"/>
        <pc:sldMkLst>
          <pc:docMk/>
          <pc:sldMk cId="0" sldId="259"/>
        </pc:sldMkLst>
        <pc:spChg chg="add mod">
          <ac:chgData name="Khánh KDN" userId="4963d1a5c4f3c49a" providerId="LiveId" clId="{70A2B0C4-1FE9-4551-A9B6-0AD732276D23}" dt="2025-11-02T07:28:12.840" v="2498"/>
          <ac:spMkLst>
            <pc:docMk/>
            <pc:sldMk cId="0" sldId="259"/>
            <ac:spMk id="2" creationId="{FC65059C-247B-98CD-763D-53C021E66A63}"/>
          </ac:spMkLst>
        </pc:spChg>
      </pc:sldChg>
      <pc:sldChg chg="addSp modSp add del">
        <pc:chgData name="Khánh KDN" userId="4963d1a5c4f3c49a" providerId="LiveId" clId="{70A2B0C4-1FE9-4551-A9B6-0AD732276D23}" dt="2025-11-02T07:30:02.591" v="2506"/>
        <pc:sldMkLst>
          <pc:docMk/>
          <pc:sldMk cId="0" sldId="260"/>
        </pc:sldMkLst>
        <pc:spChg chg="add mod">
          <ac:chgData name="Khánh KDN" userId="4963d1a5c4f3c49a" providerId="LiveId" clId="{70A2B0C4-1FE9-4551-A9B6-0AD732276D23}" dt="2025-11-02T07:30:02.591" v="2506"/>
          <ac:spMkLst>
            <pc:docMk/>
            <pc:sldMk cId="0" sldId="260"/>
            <ac:spMk id="2" creationId="{1F58A959-0E5C-A8E3-15EB-91590368B314}"/>
          </ac:spMkLst>
        </pc:spChg>
      </pc:sldChg>
      <pc:sldChg chg="modSp add del mod">
        <pc:chgData name="Khánh KDN" userId="4963d1a5c4f3c49a" providerId="LiveId" clId="{70A2B0C4-1FE9-4551-A9B6-0AD732276D23}" dt="2025-11-01T09:31:12.005" v="2194" actId="20577"/>
        <pc:sldMkLst>
          <pc:docMk/>
          <pc:sldMk cId="0" sldId="267"/>
        </pc:sldMkLst>
        <pc:spChg chg="mod">
          <ac:chgData name="Khánh KDN" userId="4963d1a5c4f3c49a" providerId="LiveId" clId="{70A2B0C4-1FE9-4551-A9B6-0AD732276D23}" dt="2025-11-01T09:31:12.005" v="2194" actId="20577"/>
          <ac:spMkLst>
            <pc:docMk/>
            <pc:sldMk cId="0" sldId="267"/>
            <ac:spMk id="2" creationId="{69D0E969-1147-A97F-2E33-2756C4AB3722}"/>
          </ac:spMkLst>
        </pc:spChg>
      </pc:sldChg>
      <pc:sldChg chg="addSp modSp mod">
        <pc:chgData name="Khánh KDN" userId="4963d1a5c4f3c49a" providerId="LiveId" clId="{70A2B0C4-1FE9-4551-A9B6-0AD732276D23}" dt="2025-11-01T10:10:27.904" v="2378" actId="404"/>
        <pc:sldMkLst>
          <pc:docMk/>
          <pc:sldMk cId="0" sldId="270"/>
        </pc:sldMkLst>
        <pc:spChg chg="add mod">
          <ac:chgData name="Khánh KDN" userId="4963d1a5c4f3c49a" providerId="LiveId" clId="{70A2B0C4-1FE9-4551-A9B6-0AD732276D23}" dt="2025-11-01T10:00:55.950" v="2305" actId="1076"/>
          <ac:spMkLst>
            <pc:docMk/>
            <pc:sldMk cId="0" sldId="270"/>
            <ac:spMk id="2" creationId="{983C41A5-70D0-A89D-93A3-6D0DBC807FE2}"/>
          </ac:spMkLst>
        </pc:spChg>
        <pc:spChg chg="add mod">
          <ac:chgData name="Khánh KDN" userId="4963d1a5c4f3c49a" providerId="LiveId" clId="{70A2B0C4-1FE9-4551-A9B6-0AD732276D23}" dt="2025-11-01T10:10:27.904" v="2378" actId="404"/>
          <ac:spMkLst>
            <pc:docMk/>
            <pc:sldMk cId="0" sldId="270"/>
            <ac:spMk id="3" creationId="{62D3A376-EC50-45CE-41CC-80C771E92200}"/>
          </ac:spMkLst>
        </pc:spChg>
        <pc:spChg chg="add mod">
          <ac:chgData name="Khánh KDN" userId="4963d1a5c4f3c49a" providerId="LiveId" clId="{70A2B0C4-1FE9-4551-A9B6-0AD732276D23}" dt="2025-11-01T10:06:47.638" v="2361" actId="1076"/>
          <ac:spMkLst>
            <pc:docMk/>
            <pc:sldMk cId="0" sldId="270"/>
            <ac:spMk id="7" creationId="{24BC6608-4E54-3877-73E8-0901288FC1B0}"/>
          </ac:spMkLst>
        </pc:spChg>
        <pc:spChg chg="add mod">
          <ac:chgData name="Khánh KDN" userId="4963d1a5c4f3c49a" providerId="LiveId" clId="{70A2B0C4-1FE9-4551-A9B6-0AD732276D23}" dt="2025-11-01T10:09:26.898" v="2375" actId="404"/>
          <ac:spMkLst>
            <pc:docMk/>
            <pc:sldMk cId="0" sldId="270"/>
            <ac:spMk id="9" creationId="{2A6831C7-93CD-4C6F-83DB-B9794365740D}"/>
          </ac:spMkLst>
        </pc:spChg>
        <pc:spChg chg="mod">
          <ac:chgData name="Khánh KDN" userId="4963d1a5c4f3c49a" providerId="LiveId" clId="{70A2B0C4-1FE9-4551-A9B6-0AD732276D23}" dt="2025-11-01T10:04:38.235" v="2346" actId="404"/>
          <ac:spMkLst>
            <pc:docMk/>
            <pc:sldMk cId="0" sldId="270"/>
            <ac:spMk id="1956" creationId="{00000000-0000-0000-0000-000000000000}"/>
          </ac:spMkLst>
        </pc:spChg>
        <pc:spChg chg="mod">
          <ac:chgData name="Khánh KDN" userId="4963d1a5c4f3c49a" providerId="LiveId" clId="{70A2B0C4-1FE9-4551-A9B6-0AD732276D23}" dt="2025-11-01T10:04:57.835" v="2350" actId="404"/>
          <ac:spMkLst>
            <pc:docMk/>
            <pc:sldMk cId="0" sldId="270"/>
            <ac:spMk id="1957" creationId="{00000000-0000-0000-0000-000000000000}"/>
          </ac:spMkLst>
        </pc:spChg>
        <pc:spChg chg="mod">
          <ac:chgData name="Khánh KDN" userId="4963d1a5c4f3c49a" providerId="LiveId" clId="{70A2B0C4-1FE9-4551-A9B6-0AD732276D23}" dt="2025-11-01T10:05:58.568" v="2359" actId="404"/>
          <ac:spMkLst>
            <pc:docMk/>
            <pc:sldMk cId="0" sldId="270"/>
            <ac:spMk id="1971" creationId="{00000000-0000-0000-0000-000000000000}"/>
          </ac:spMkLst>
        </pc:spChg>
        <pc:spChg chg="mod">
          <ac:chgData name="Khánh KDN" userId="4963d1a5c4f3c49a" providerId="LiveId" clId="{70A2B0C4-1FE9-4551-A9B6-0AD732276D23}" dt="2025-11-01T10:09:12.206" v="2371" actId="113"/>
          <ac:spMkLst>
            <pc:docMk/>
            <pc:sldMk cId="0" sldId="270"/>
            <ac:spMk id="1972" creationId="{00000000-0000-0000-0000-000000000000}"/>
          </ac:spMkLst>
        </pc:spChg>
        <pc:cxnChg chg="add mod">
          <ac:chgData name="Khánh KDN" userId="4963d1a5c4f3c49a" providerId="LiveId" clId="{70A2B0C4-1FE9-4551-A9B6-0AD732276D23}" dt="2025-11-01T10:00:55.950" v="2305" actId="1076"/>
          <ac:cxnSpMkLst>
            <pc:docMk/>
            <pc:sldMk cId="0" sldId="270"/>
            <ac:cxnSpMk id="4" creationId="{13BA6372-F1FD-E125-F0B6-4CE23C5B25C9}"/>
          </ac:cxnSpMkLst>
        </pc:cxnChg>
        <pc:cxnChg chg="add mod">
          <ac:chgData name="Khánh KDN" userId="4963d1a5c4f3c49a" providerId="LiveId" clId="{70A2B0C4-1FE9-4551-A9B6-0AD732276D23}" dt="2025-11-01T10:03:03.122" v="2320" actId="14100"/>
          <ac:cxnSpMkLst>
            <pc:docMk/>
            <pc:sldMk cId="0" sldId="270"/>
            <ac:cxnSpMk id="5" creationId="{5301FBFE-9DEA-9146-3DF5-FD015BAB490E}"/>
          </ac:cxnSpMkLst>
        </pc:cxnChg>
        <pc:cxnChg chg="add mod">
          <ac:chgData name="Khánh KDN" userId="4963d1a5c4f3c49a" providerId="LiveId" clId="{70A2B0C4-1FE9-4551-A9B6-0AD732276D23}" dt="2025-11-01T10:06:47.638" v="2361" actId="1076"/>
          <ac:cxnSpMkLst>
            <pc:docMk/>
            <pc:sldMk cId="0" sldId="270"/>
            <ac:cxnSpMk id="10" creationId="{3AC8B2CE-679F-E3C0-C560-CA02B4196FF2}"/>
          </ac:cxnSpMkLst>
        </pc:cxnChg>
        <pc:cxnChg chg="add mod">
          <ac:chgData name="Khánh KDN" userId="4963d1a5c4f3c49a" providerId="LiveId" clId="{70A2B0C4-1FE9-4551-A9B6-0AD732276D23}" dt="2025-11-01T10:06:47.638" v="2361" actId="1076"/>
          <ac:cxnSpMkLst>
            <pc:docMk/>
            <pc:sldMk cId="0" sldId="270"/>
            <ac:cxnSpMk id="11" creationId="{D297D7AB-3848-32D2-DE27-3F8B66971D8D}"/>
          </ac:cxnSpMkLst>
        </pc:cxnChg>
        <pc:cxnChg chg="mod">
          <ac:chgData name="Khánh KDN" userId="4963d1a5c4f3c49a" providerId="LiveId" clId="{70A2B0C4-1FE9-4551-A9B6-0AD732276D23}" dt="2025-11-01T10:00:47.734" v="2304" actId="1076"/>
          <ac:cxnSpMkLst>
            <pc:docMk/>
            <pc:sldMk cId="0" sldId="270"/>
            <ac:cxnSpMk id="1963" creationId="{00000000-0000-0000-0000-000000000000}"/>
          </ac:cxnSpMkLst>
        </pc:cxnChg>
        <pc:cxnChg chg="mod">
          <ac:chgData name="Khánh KDN" userId="4963d1a5c4f3c49a" providerId="LiveId" clId="{70A2B0C4-1FE9-4551-A9B6-0AD732276D23}" dt="2025-11-01T10:09:08.162" v="2370" actId="1076"/>
          <ac:cxnSpMkLst>
            <pc:docMk/>
            <pc:sldMk cId="0" sldId="270"/>
            <ac:cxnSpMk id="1979" creationId="{00000000-0000-0000-0000-000000000000}"/>
          </ac:cxnSpMkLst>
        </pc:cxnChg>
      </pc:sldChg>
      <pc:sldChg chg="addSp modSp add del">
        <pc:chgData name="Khánh KDN" userId="4963d1a5c4f3c49a" providerId="LiveId" clId="{70A2B0C4-1FE9-4551-A9B6-0AD732276D23}" dt="2025-11-02T07:28:21.707" v="2500"/>
        <pc:sldMkLst>
          <pc:docMk/>
          <pc:sldMk cId="262693283" sldId="298"/>
        </pc:sldMkLst>
        <pc:spChg chg="add mod">
          <ac:chgData name="Khánh KDN" userId="4963d1a5c4f3c49a" providerId="LiveId" clId="{70A2B0C4-1FE9-4551-A9B6-0AD732276D23}" dt="2025-11-02T07:28:21.707" v="2500"/>
          <ac:spMkLst>
            <pc:docMk/>
            <pc:sldMk cId="262693283" sldId="298"/>
            <ac:spMk id="2" creationId="{2600F514-5567-A7A7-B41A-5FD385C162EB}"/>
          </ac:spMkLst>
        </pc:spChg>
      </pc:sldChg>
      <pc:sldChg chg="addSp modSp add del">
        <pc:chgData name="Khánh KDN" userId="4963d1a5c4f3c49a" providerId="LiveId" clId="{70A2B0C4-1FE9-4551-A9B6-0AD732276D23}" dt="2025-11-02T07:28:26.796" v="2502"/>
        <pc:sldMkLst>
          <pc:docMk/>
          <pc:sldMk cId="919983751" sldId="299"/>
        </pc:sldMkLst>
        <pc:spChg chg="add mod">
          <ac:chgData name="Khánh KDN" userId="4963d1a5c4f3c49a" providerId="LiveId" clId="{70A2B0C4-1FE9-4551-A9B6-0AD732276D23}" dt="2025-11-02T07:28:26.796" v="2502"/>
          <ac:spMkLst>
            <pc:docMk/>
            <pc:sldMk cId="919983751" sldId="299"/>
            <ac:spMk id="2" creationId="{4C824A99-D0F1-0736-E0FA-C17EAE9F000B}"/>
          </ac:spMkLst>
        </pc:spChg>
      </pc:sldChg>
      <pc:sldChg chg="addSp delSp modSp add del mod">
        <pc:chgData name="Khánh KDN" userId="4963d1a5c4f3c49a" providerId="LiveId" clId="{70A2B0C4-1FE9-4551-A9B6-0AD732276D23}" dt="2025-11-01T10:27:44.726" v="2449" actId="1076"/>
        <pc:sldMkLst>
          <pc:docMk/>
          <pc:sldMk cId="11230666" sldId="300"/>
        </pc:sldMkLst>
        <pc:spChg chg="mod">
          <ac:chgData name="Khánh KDN" userId="4963d1a5c4f3c49a" providerId="LiveId" clId="{70A2B0C4-1FE9-4551-A9B6-0AD732276D23}" dt="2025-11-01T10:20:52.634" v="2424" actId="207"/>
          <ac:spMkLst>
            <pc:docMk/>
            <pc:sldMk cId="11230666" sldId="300"/>
            <ac:spMk id="3" creationId="{F8DDDD4D-A2B7-83E6-1A3E-55623CF47D43}"/>
          </ac:spMkLst>
        </pc:spChg>
        <pc:spChg chg="mod">
          <ac:chgData name="Khánh KDN" userId="4963d1a5c4f3c49a" providerId="LiveId" clId="{70A2B0C4-1FE9-4551-A9B6-0AD732276D23}" dt="2025-11-01T10:20:52.634" v="2424" actId="207"/>
          <ac:spMkLst>
            <pc:docMk/>
            <pc:sldMk cId="11230666" sldId="300"/>
            <ac:spMk id="4" creationId="{DB497795-E903-56E6-539E-EF524E9FBBFE}"/>
          </ac:spMkLst>
        </pc:spChg>
        <pc:spChg chg="mod">
          <ac:chgData name="Khánh KDN" userId="4963d1a5c4f3c49a" providerId="LiveId" clId="{70A2B0C4-1FE9-4551-A9B6-0AD732276D23}" dt="2025-11-01T10:20:52.634" v="2424" actId="207"/>
          <ac:spMkLst>
            <pc:docMk/>
            <pc:sldMk cId="11230666" sldId="300"/>
            <ac:spMk id="5" creationId="{F58208D3-4AFA-D285-B38F-A21F99C01AFB}"/>
          </ac:spMkLst>
        </pc:spChg>
        <pc:spChg chg="mod">
          <ac:chgData name="Khánh KDN" userId="4963d1a5c4f3c49a" providerId="LiveId" clId="{70A2B0C4-1FE9-4551-A9B6-0AD732276D23}" dt="2025-11-01T10:20:52.634" v="2424" actId="207"/>
          <ac:spMkLst>
            <pc:docMk/>
            <pc:sldMk cId="11230666" sldId="300"/>
            <ac:spMk id="6" creationId="{4814C0EE-A58B-BFD2-6B94-47DA4AD9BD15}"/>
          </ac:spMkLst>
        </pc:spChg>
        <pc:spChg chg="mod">
          <ac:chgData name="Khánh KDN" userId="4963d1a5c4f3c49a" providerId="LiveId" clId="{70A2B0C4-1FE9-4551-A9B6-0AD732276D23}" dt="2025-11-01T10:20:52.634" v="2424" actId="207"/>
          <ac:spMkLst>
            <pc:docMk/>
            <pc:sldMk cId="11230666" sldId="300"/>
            <ac:spMk id="7" creationId="{07FACDF0-94B5-4F3E-018B-CD632297E522}"/>
          </ac:spMkLst>
        </pc:spChg>
        <pc:spChg chg="mod">
          <ac:chgData name="Khánh KDN" userId="4963d1a5c4f3c49a" providerId="LiveId" clId="{70A2B0C4-1FE9-4551-A9B6-0AD732276D23}" dt="2025-11-01T10:20:52.634" v="2424" actId="207"/>
          <ac:spMkLst>
            <pc:docMk/>
            <pc:sldMk cId="11230666" sldId="300"/>
            <ac:spMk id="8" creationId="{861258EB-69AB-AABB-5125-EF4A7E3C1068}"/>
          </ac:spMkLst>
        </pc:spChg>
        <pc:spChg chg="mod">
          <ac:chgData name="Khánh KDN" userId="4963d1a5c4f3c49a" providerId="LiveId" clId="{70A2B0C4-1FE9-4551-A9B6-0AD732276D23}" dt="2025-11-01T10:21:24.711" v="2430" actId="207"/>
          <ac:spMkLst>
            <pc:docMk/>
            <pc:sldMk cId="11230666" sldId="300"/>
            <ac:spMk id="10" creationId="{EFCFA0E1-B093-104A-8376-59EEDF7E2B01}"/>
          </ac:spMkLst>
        </pc:spChg>
        <pc:spChg chg="mod">
          <ac:chgData name="Khánh KDN" userId="4963d1a5c4f3c49a" providerId="LiveId" clId="{70A2B0C4-1FE9-4551-A9B6-0AD732276D23}" dt="2025-11-01T10:21:24.711" v="2430" actId="207"/>
          <ac:spMkLst>
            <pc:docMk/>
            <pc:sldMk cId="11230666" sldId="300"/>
            <ac:spMk id="11" creationId="{63F9A7FF-9951-DC2E-786C-E8391AB2F45F}"/>
          </ac:spMkLst>
        </pc:spChg>
        <pc:spChg chg="mod">
          <ac:chgData name="Khánh KDN" userId="4963d1a5c4f3c49a" providerId="LiveId" clId="{70A2B0C4-1FE9-4551-A9B6-0AD732276D23}" dt="2025-11-01T10:21:24.711" v="2430" actId="207"/>
          <ac:spMkLst>
            <pc:docMk/>
            <pc:sldMk cId="11230666" sldId="300"/>
            <ac:spMk id="12" creationId="{BA9B3FA2-D1F4-FAAE-E426-98308A9B163B}"/>
          </ac:spMkLst>
        </pc:spChg>
        <pc:spChg chg="add mod">
          <ac:chgData name="Khánh KDN" userId="4963d1a5c4f3c49a" providerId="LiveId" clId="{70A2B0C4-1FE9-4551-A9B6-0AD732276D23}" dt="2025-11-01T10:22:16.805" v="2436" actId="1076"/>
          <ac:spMkLst>
            <pc:docMk/>
            <pc:sldMk cId="11230666" sldId="300"/>
            <ac:spMk id="13" creationId="{09CEEBE9-E10B-61D3-E326-D91C63092829}"/>
          </ac:spMkLst>
        </pc:spChg>
        <pc:spChg chg="mod">
          <ac:chgData name="Khánh KDN" userId="4963d1a5c4f3c49a" providerId="LiveId" clId="{70A2B0C4-1FE9-4551-A9B6-0AD732276D23}" dt="2025-11-01T10:25:37.647" v="2441" actId="207"/>
          <ac:spMkLst>
            <pc:docMk/>
            <pc:sldMk cId="11230666" sldId="300"/>
            <ac:spMk id="15" creationId="{D2A8E9A6-926A-151C-0307-DE993F0DD34B}"/>
          </ac:spMkLst>
        </pc:spChg>
        <pc:spChg chg="mod">
          <ac:chgData name="Khánh KDN" userId="4963d1a5c4f3c49a" providerId="LiveId" clId="{70A2B0C4-1FE9-4551-A9B6-0AD732276D23}" dt="2025-11-01T10:25:37.647" v="2441" actId="207"/>
          <ac:spMkLst>
            <pc:docMk/>
            <pc:sldMk cId="11230666" sldId="300"/>
            <ac:spMk id="16" creationId="{F99D9365-2BC7-79D3-7BFC-071D114382F8}"/>
          </ac:spMkLst>
        </pc:spChg>
        <pc:spChg chg="mod">
          <ac:chgData name="Khánh KDN" userId="4963d1a5c4f3c49a" providerId="LiveId" clId="{70A2B0C4-1FE9-4551-A9B6-0AD732276D23}" dt="2025-11-01T10:25:37.647" v="2441" actId="207"/>
          <ac:spMkLst>
            <pc:docMk/>
            <pc:sldMk cId="11230666" sldId="300"/>
            <ac:spMk id="17" creationId="{327EB82A-64D2-55DE-1B13-32626C94A2E1}"/>
          </ac:spMkLst>
        </pc:spChg>
        <pc:spChg chg="add mod">
          <ac:chgData name="Khánh KDN" userId="4963d1a5c4f3c49a" providerId="LiveId" clId="{70A2B0C4-1FE9-4551-A9B6-0AD732276D23}" dt="2025-11-01T10:27:44.726" v="2449" actId="1076"/>
          <ac:spMkLst>
            <pc:docMk/>
            <pc:sldMk cId="11230666" sldId="300"/>
            <ac:spMk id="18" creationId="{F3F68624-5BE3-F792-FB24-FF9930CDA3D9}"/>
          </ac:spMkLst>
        </pc:spChg>
        <pc:spChg chg="mod">
          <ac:chgData name="Khánh KDN" userId="4963d1a5c4f3c49a" providerId="LiveId" clId="{70A2B0C4-1FE9-4551-A9B6-0AD732276D23}" dt="2025-11-01T10:22:28.155" v="2439" actId="14100"/>
          <ac:spMkLst>
            <pc:docMk/>
            <pc:sldMk cId="11230666" sldId="300"/>
            <ac:spMk id="1822" creationId="{CF63FEF7-6F3B-1DE8-BF2E-0150A63BA142}"/>
          </ac:spMkLst>
        </pc:spChg>
        <pc:spChg chg="mod">
          <ac:chgData name="Khánh KDN" userId="4963d1a5c4f3c49a" providerId="LiveId" clId="{70A2B0C4-1FE9-4551-A9B6-0AD732276D23}" dt="2025-11-01T10:22:25.638" v="2438" actId="14100"/>
          <ac:spMkLst>
            <pc:docMk/>
            <pc:sldMk cId="11230666" sldId="300"/>
            <ac:spMk id="1823" creationId="{5CFCB29A-BCE2-CE83-DEED-BEB14A95A7FD}"/>
          </ac:spMkLst>
        </pc:spChg>
        <pc:spChg chg="mod">
          <ac:chgData name="Khánh KDN" userId="4963d1a5c4f3c49a" providerId="LiveId" clId="{70A2B0C4-1FE9-4551-A9B6-0AD732276D23}" dt="2025-11-01T10:22:16.805" v="2436" actId="1076"/>
          <ac:spMkLst>
            <pc:docMk/>
            <pc:sldMk cId="11230666" sldId="300"/>
            <ac:spMk id="1826" creationId="{A7C60F7D-7722-332B-A331-453DDFF0AC71}"/>
          </ac:spMkLst>
        </pc:spChg>
        <pc:spChg chg="mod">
          <ac:chgData name="Khánh KDN" userId="4963d1a5c4f3c49a" providerId="LiveId" clId="{70A2B0C4-1FE9-4551-A9B6-0AD732276D23}" dt="2025-11-01T10:22:16.805" v="2436" actId="1076"/>
          <ac:spMkLst>
            <pc:docMk/>
            <pc:sldMk cId="11230666" sldId="300"/>
            <ac:spMk id="1827" creationId="{02F16EBC-6711-3D98-A807-3A638A24A375}"/>
          </ac:spMkLst>
        </pc:spChg>
        <pc:spChg chg="mod">
          <ac:chgData name="Khánh KDN" userId="4963d1a5c4f3c49a" providerId="LiveId" clId="{70A2B0C4-1FE9-4551-A9B6-0AD732276D23}" dt="2025-11-01T10:22:16.805" v="2436" actId="1076"/>
          <ac:spMkLst>
            <pc:docMk/>
            <pc:sldMk cId="11230666" sldId="300"/>
            <ac:spMk id="1828" creationId="{DF607C6D-D946-5C88-0CCE-E0E1F832037B}"/>
          </ac:spMkLst>
        </pc:spChg>
        <pc:spChg chg="mod">
          <ac:chgData name="Khánh KDN" userId="4963d1a5c4f3c49a" providerId="LiveId" clId="{70A2B0C4-1FE9-4551-A9B6-0AD732276D23}" dt="2025-11-01T10:22:21.947" v="2437" actId="14100"/>
          <ac:spMkLst>
            <pc:docMk/>
            <pc:sldMk cId="11230666" sldId="300"/>
            <ac:spMk id="1829" creationId="{3AD37EBE-D36B-319D-0250-187E22E7AE13}"/>
          </ac:spMkLst>
        </pc:spChg>
        <pc:grpChg chg="add mod">
          <ac:chgData name="Khánh KDN" userId="4963d1a5c4f3c49a" providerId="LiveId" clId="{70A2B0C4-1FE9-4551-A9B6-0AD732276D23}" dt="2025-11-01T10:22:16.805" v="2436" actId="1076"/>
          <ac:grpSpMkLst>
            <pc:docMk/>
            <pc:sldMk cId="11230666" sldId="300"/>
            <ac:grpSpMk id="2" creationId="{47338DE5-A86F-F0E4-E2FF-3A094F6ADAA8}"/>
          </ac:grpSpMkLst>
        </pc:grpChg>
        <pc:grpChg chg="add mod">
          <ac:chgData name="Khánh KDN" userId="4963d1a5c4f3c49a" providerId="LiveId" clId="{70A2B0C4-1FE9-4551-A9B6-0AD732276D23}" dt="2025-11-01T10:22:16.805" v="2436" actId="1076"/>
          <ac:grpSpMkLst>
            <pc:docMk/>
            <pc:sldMk cId="11230666" sldId="300"/>
            <ac:grpSpMk id="9" creationId="{2FE67275-2826-9991-BC4D-2423AFB001CE}"/>
          </ac:grpSpMkLst>
        </pc:grpChg>
        <pc:grpChg chg="add mod">
          <ac:chgData name="Khánh KDN" userId="4963d1a5c4f3c49a" providerId="LiveId" clId="{70A2B0C4-1FE9-4551-A9B6-0AD732276D23}" dt="2025-11-01T10:25:49.054" v="2444" actId="1076"/>
          <ac:grpSpMkLst>
            <pc:docMk/>
            <pc:sldMk cId="11230666" sldId="300"/>
            <ac:grpSpMk id="14" creationId="{051F5DE7-EE44-D4BE-AAB3-F19955417D40}"/>
          </ac:grpSpMkLst>
        </pc:grpChg>
      </pc:sldChg>
      <pc:sldChg chg="addSp modSp">
        <pc:chgData name="Khánh KDN" userId="4963d1a5c4f3c49a" providerId="LiveId" clId="{70A2B0C4-1FE9-4551-A9B6-0AD732276D23}" dt="2025-11-02T07:28:30.274" v="2503"/>
        <pc:sldMkLst>
          <pc:docMk/>
          <pc:sldMk cId="1405692449" sldId="302"/>
        </pc:sldMkLst>
        <pc:spChg chg="add mod">
          <ac:chgData name="Khánh KDN" userId="4963d1a5c4f3c49a" providerId="LiveId" clId="{70A2B0C4-1FE9-4551-A9B6-0AD732276D23}" dt="2025-11-02T07:28:30.274" v="2503"/>
          <ac:spMkLst>
            <pc:docMk/>
            <pc:sldMk cId="1405692449" sldId="302"/>
            <ac:spMk id="2" creationId="{6C39A540-8398-A536-04A4-5BCFFF3D0AC8}"/>
          </ac:spMkLst>
        </pc:spChg>
      </pc:sldChg>
      <pc:sldChg chg="addSp delSp modSp mod">
        <pc:chgData name="Khánh KDN" userId="4963d1a5c4f3c49a" providerId="LiveId" clId="{70A2B0C4-1FE9-4551-A9B6-0AD732276D23}" dt="2025-11-01T09:49:26.187" v="2233" actId="1076"/>
        <pc:sldMkLst>
          <pc:docMk/>
          <pc:sldMk cId="3655928360" sldId="303"/>
        </pc:sldMkLst>
        <pc:spChg chg="mod">
          <ac:chgData name="Khánh KDN" userId="4963d1a5c4f3c49a" providerId="LiveId" clId="{70A2B0C4-1FE9-4551-A9B6-0AD732276D23}" dt="2025-11-01T09:49:26.187" v="2233" actId="1076"/>
          <ac:spMkLst>
            <pc:docMk/>
            <pc:sldMk cId="3655928360" sldId="303"/>
            <ac:spMk id="1993" creationId="{BDB14BB4-34F7-05EC-520B-F1382B871335}"/>
          </ac:spMkLst>
        </pc:spChg>
        <pc:spChg chg="mod">
          <ac:chgData name="Khánh KDN" userId="4963d1a5c4f3c49a" providerId="LiveId" clId="{70A2B0C4-1FE9-4551-A9B6-0AD732276D23}" dt="2025-11-01T09:49:21.872" v="2232" actId="1076"/>
          <ac:spMkLst>
            <pc:docMk/>
            <pc:sldMk cId="3655928360" sldId="303"/>
            <ac:spMk id="1994" creationId="{BCF7B0A3-F249-3C34-918F-A5EE87C143B7}"/>
          </ac:spMkLst>
        </pc:spChg>
        <pc:picChg chg="add mod">
          <ac:chgData name="Khánh KDN" userId="4963d1a5c4f3c49a" providerId="LiveId" clId="{70A2B0C4-1FE9-4551-A9B6-0AD732276D23}" dt="2025-11-01T09:34:27.784" v="2214" actId="1076"/>
          <ac:picMkLst>
            <pc:docMk/>
            <pc:sldMk cId="3655928360" sldId="303"/>
            <ac:picMk id="3" creationId="{A8AA550B-DE6E-6CA9-1CE3-A1E5F9DCCEFB}"/>
          </ac:picMkLst>
        </pc:picChg>
      </pc:sldChg>
      <pc:sldChg chg="modSp mod">
        <pc:chgData name="Khánh KDN" userId="4963d1a5c4f3c49a" providerId="LiveId" clId="{70A2B0C4-1FE9-4551-A9B6-0AD732276D23}" dt="2025-10-13T12:39:26.530" v="2064" actId="123"/>
        <pc:sldMkLst>
          <pc:docMk/>
          <pc:sldMk cId="1263587659" sldId="306"/>
        </pc:sldMkLst>
        <pc:spChg chg="mod">
          <ac:chgData name="Khánh KDN" userId="4963d1a5c4f3c49a" providerId="LiveId" clId="{70A2B0C4-1FE9-4551-A9B6-0AD732276D23}" dt="2025-10-13T12:39:26.530" v="2064" actId="123"/>
          <ac:spMkLst>
            <pc:docMk/>
            <pc:sldMk cId="1263587659" sldId="306"/>
            <ac:spMk id="3" creationId="{B60E0BEC-4ECE-17B5-FFBB-A60A8C12034B}"/>
          </ac:spMkLst>
        </pc:spChg>
      </pc:sldChg>
      <pc:sldChg chg="addSp modSp">
        <pc:chgData name="Khánh KDN" userId="4963d1a5c4f3c49a" providerId="LiveId" clId="{70A2B0C4-1FE9-4551-A9B6-0AD732276D23}" dt="2025-11-02T07:28:33.584" v="2504"/>
        <pc:sldMkLst>
          <pc:docMk/>
          <pc:sldMk cId="3463120868" sldId="309"/>
        </pc:sldMkLst>
        <pc:spChg chg="add mod">
          <ac:chgData name="Khánh KDN" userId="4963d1a5c4f3c49a" providerId="LiveId" clId="{70A2B0C4-1FE9-4551-A9B6-0AD732276D23}" dt="2025-11-02T07:28:33.584" v="2504"/>
          <ac:spMkLst>
            <pc:docMk/>
            <pc:sldMk cId="3463120868" sldId="309"/>
            <ac:spMk id="2" creationId="{2375250A-3B14-C288-D3B2-FB08915865B4}"/>
          </ac:spMkLst>
        </pc:spChg>
      </pc:sldChg>
      <pc:sldChg chg="addSp modSp add del mod">
        <pc:chgData name="Khánh KDN" userId="4963d1a5c4f3c49a" providerId="LiveId" clId="{70A2B0C4-1FE9-4551-A9B6-0AD732276D23}" dt="2025-11-02T07:28:17.599" v="2499"/>
        <pc:sldMkLst>
          <pc:docMk/>
          <pc:sldMk cId="3441838014" sldId="311"/>
        </pc:sldMkLst>
        <pc:spChg chg="add mod">
          <ac:chgData name="Khánh KDN" userId="4963d1a5c4f3c49a" providerId="LiveId" clId="{70A2B0C4-1FE9-4551-A9B6-0AD732276D23}" dt="2025-11-02T07:28:17.599" v="2499"/>
          <ac:spMkLst>
            <pc:docMk/>
            <pc:sldMk cId="3441838014" sldId="311"/>
            <ac:spMk id="2" creationId="{880C1119-9265-09E7-AB85-911ED820B7FF}"/>
          </ac:spMkLst>
        </pc:spChg>
        <pc:spChg chg="mod">
          <ac:chgData name="Khánh KDN" userId="4963d1a5c4f3c49a" providerId="LiveId" clId="{70A2B0C4-1FE9-4551-A9B6-0AD732276D23}" dt="2025-10-13T12:39:48" v="2065" actId="123"/>
          <ac:spMkLst>
            <pc:docMk/>
            <pc:sldMk cId="3441838014" sldId="311"/>
            <ac:spMk id="1638" creationId="{B570701B-570E-63C7-5369-ABB848E54412}"/>
          </ac:spMkLst>
        </pc:spChg>
      </pc:sldChg>
      <pc:sldChg chg="addSp modSp">
        <pc:chgData name="Khánh KDN" userId="4963d1a5c4f3c49a" providerId="LiveId" clId="{70A2B0C4-1FE9-4551-A9B6-0AD732276D23}" dt="2025-11-02T07:28:36.997" v="2505"/>
        <pc:sldMkLst>
          <pc:docMk/>
          <pc:sldMk cId="3032924199" sldId="312"/>
        </pc:sldMkLst>
        <pc:spChg chg="add mod">
          <ac:chgData name="Khánh KDN" userId="4963d1a5c4f3c49a" providerId="LiveId" clId="{70A2B0C4-1FE9-4551-A9B6-0AD732276D23}" dt="2025-11-02T07:28:36.997" v="2505"/>
          <ac:spMkLst>
            <pc:docMk/>
            <pc:sldMk cId="3032924199" sldId="312"/>
            <ac:spMk id="2" creationId="{D589356F-AE19-7CFE-CDA3-A19810661473}"/>
          </ac:spMkLst>
        </pc:spChg>
      </pc:sldChg>
      <pc:sldChg chg="addSp delSp modSp mod">
        <pc:chgData name="Khánh KDN" userId="4963d1a5c4f3c49a" providerId="LiveId" clId="{70A2B0C4-1FE9-4551-A9B6-0AD732276D23}" dt="2025-11-01T10:34:49.660" v="2474" actId="1076"/>
        <pc:sldMkLst>
          <pc:docMk/>
          <pc:sldMk cId="3744680049" sldId="313"/>
        </pc:sldMkLst>
        <pc:spChg chg="add mod">
          <ac:chgData name="Khánh KDN" userId="4963d1a5c4f3c49a" providerId="LiveId" clId="{70A2B0C4-1FE9-4551-A9B6-0AD732276D23}" dt="2025-11-01T10:30:20.530" v="2464" actId="1076"/>
          <ac:spMkLst>
            <pc:docMk/>
            <pc:sldMk cId="3744680049" sldId="313"/>
            <ac:spMk id="4" creationId="{CC8BC094-A848-8998-07E2-20335C61B4B2}"/>
          </ac:spMkLst>
        </pc:spChg>
        <pc:spChg chg="add mod">
          <ac:chgData name="Khánh KDN" userId="4963d1a5c4f3c49a" providerId="LiveId" clId="{70A2B0C4-1FE9-4551-A9B6-0AD732276D23}" dt="2025-11-01T10:30:20.530" v="2464" actId="1076"/>
          <ac:spMkLst>
            <pc:docMk/>
            <pc:sldMk cId="3744680049" sldId="313"/>
            <ac:spMk id="5" creationId="{5109324A-ADD1-7126-64FB-3F526339D54A}"/>
          </ac:spMkLst>
        </pc:spChg>
        <pc:spChg chg="mod">
          <ac:chgData name="Khánh KDN" userId="4963d1a5c4f3c49a" providerId="LiveId" clId="{70A2B0C4-1FE9-4551-A9B6-0AD732276D23}" dt="2025-11-01T10:28:55.463" v="2451" actId="207"/>
          <ac:spMkLst>
            <pc:docMk/>
            <pc:sldMk cId="3744680049" sldId="313"/>
            <ac:spMk id="15" creationId="{9A995E78-7621-156F-3163-B4FBD96409FB}"/>
          </ac:spMkLst>
        </pc:spChg>
        <pc:spChg chg="mod">
          <ac:chgData name="Khánh KDN" userId="4963d1a5c4f3c49a" providerId="LiveId" clId="{70A2B0C4-1FE9-4551-A9B6-0AD732276D23}" dt="2025-11-01T10:28:55.463" v="2451" actId="207"/>
          <ac:spMkLst>
            <pc:docMk/>
            <pc:sldMk cId="3744680049" sldId="313"/>
            <ac:spMk id="16" creationId="{1D5DFFD6-9CA3-0EB5-CD4C-5ED0BD8DDF14}"/>
          </ac:spMkLst>
        </pc:spChg>
        <pc:spChg chg="mod">
          <ac:chgData name="Khánh KDN" userId="4963d1a5c4f3c49a" providerId="LiveId" clId="{70A2B0C4-1FE9-4551-A9B6-0AD732276D23}" dt="2025-11-01T10:28:55.463" v="2451" actId="207"/>
          <ac:spMkLst>
            <pc:docMk/>
            <pc:sldMk cId="3744680049" sldId="313"/>
            <ac:spMk id="17" creationId="{28DDD1A3-CB63-20B1-8987-B719BD81B7AE}"/>
          </ac:spMkLst>
        </pc:spChg>
        <pc:spChg chg="mod">
          <ac:chgData name="Khánh KDN" userId="4963d1a5c4f3c49a" providerId="LiveId" clId="{70A2B0C4-1FE9-4551-A9B6-0AD732276D23}" dt="2025-11-01T10:28:55.463" v="2451" actId="207"/>
          <ac:spMkLst>
            <pc:docMk/>
            <pc:sldMk cId="3744680049" sldId="313"/>
            <ac:spMk id="18" creationId="{87E97C3C-2AD0-465B-1B6A-3DF02B9104DC}"/>
          </ac:spMkLst>
        </pc:spChg>
        <pc:spChg chg="mod">
          <ac:chgData name="Khánh KDN" userId="4963d1a5c4f3c49a" providerId="LiveId" clId="{70A2B0C4-1FE9-4551-A9B6-0AD732276D23}" dt="2025-11-01T10:28:55.463" v="2451" actId="207"/>
          <ac:spMkLst>
            <pc:docMk/>
            <pc:sldMk cId="3744680049" sldId="313"/>
            <ac:spMk id="19" creationId="{267DD392-41ED-C45A-99CE-56207F21003E}"/>
          </ac:spMkLst>
        </pc:spChg>
        <pc:spChg chg="mod">
          <ac:chgData name="Khánh KDN" userId="4963d1a5c4f3c49a" providerId="LiveId" clId="{70A2B0C4-1FE9-4551-A9B6-0AD732276D23}" dt="2025-11-01T10:28:55.463" v="2451" actId="207"/>
          <ac:spMkLst>
            <pc:docMk/>
            <pc:sldMk cId="3744680049" sldId="313"/>
            <ac:spMk id="20" creationId="{DB46AB15-7C48-4877-2E0E-C5A97B3B02E2}"/>
          </ac:spMkLst>
        </pc:spChg>
        <pc:spChg chg="add mod">
          <ac:chgData name="Khánh KDN" userId="4963d1a5c4f3c49a" providerId="LiveId" clId="{70A2B0C4-1FE9-4551-A9B6-0AD732276D23}" dt="2025-11-01T10:30:01.632" v="2461" actId="1076"/>
          <ac:spMkLst>
            <pc:docMk/>
            <pc:sldMk cId="3744680049" sldId="313"/>
            <ac:spMk id="21" creationId="{5CEAA565-F086-010E-DBD8-897872DA6203}"/>
          </ac:spMkLst>
        </pc:spChg>
        <pc:spChg chg="add mod">
          <ac:chgData name="Khánh KDN" userId="4963d1a5c4f3c49a" providerId="LiveId" clId="{70A2B0C4-1FE9-4551-A9B6-0AD732276D23}" dt="2025-11-01T10:34:49.660" v="2474" actId="1076"/>
          <ac:spMkLst>
            <pc:docMk/>
            <pc:sldMk cId="3744680049" sldId="313"/>
            <ac:spMk id="22" creationId="{611B3A49-597E-5A1C-72F5-10945F178F74}"/>
          </ac:spMkLst>
        </pc:spChg>
        <pc:spChg chg="add mod">
          <ac:chgData name="Khánh KDN" userId="4963d1a5c4f3c49a" providerId="LiveId" clId="{70A2B0C4-1FE9-4551-A9B6-0AD732276D23}" dt="2025-11-01T10:34:21.676" v="2472" actId="1076"/>
          <ac:spMkLst>
            <pc:docMk/>
            <pc:sldMk cId="3744680049" sldId="313"/>
            <ac:spMk id="23" creationId="{438E2C87-BAEF-B4DD-97EC-51D3CDB37371}"/>
          </ac:spMkLst>
        </pc:spChg>
        <pc:spChg chg="mod">
          <ac:chgData name="Khánh KDN" userId="4963d1a5c4f3c49a" providerId="LiveId" clId="{70A2B0C4-1FE9-4551-A9B6-0AD732276D23}" dt="2025-11-01T09:56:55.831" v="2286" actId="1076"/>
          <ac:spMkLst>
            <pc:docMk/>
            <pc:sldMk cId="3744680049" sldId="313"/>
            <ac:spMk id="1821" creationId="{7D5A8A3D-E42F-F007-356F-E47D988C2421}"/>
          </ac:spMkLst>
        </pc:spChg>
        <pc:spChg chg="mod">
          <ac:chgData name="Khánh KDN" userId="4963d1a5c4f3c49a" providerId="LiveId" clId="{70A2B0C4-1FE9-4551-A9B6-0AD732276D23}" dt="2025-11-01T10:11:30.168" v="2383" actId="1076"/>
          <ac:spMkLst>
            <pc:docMk/>
            <pc:sldMk cId="3744680049" sldId="313"/>
            <ac:spMk id="1823" creationId="{46FC95CD-1AD7-376D-8C74-631A8398F9D6}"/>
          </ac:spMkLst>
        </pc:spChg>
        <pc:spChg chg="mod">
          <ac:chgData name="Khánh KDN" userId="4963d1a5c4f3c49a" providerId="LiveId" clId="{70A2B0C4-1FE9-4551-A9B6-0AD732276D23}" dt="2025-11-01T10:11:30.168" v="2383" actId="1076"/>
          <ac:spMkLst>
            <pc:docMk/>
            <pc:sldMk cId="3744680049" sldId="313"/>
            <ac:spMk id="1824" creationId="{B314385F-70B7-07C4-00D8-6A05268B245B}"/>
          </ac:spMkLst>
        </pc:spChg>
        <pc:spChg chg="mod">
          <ac:chgData name="Khánh KDN" userId="4963d1a5c4f3c49a" providerId="LiveId" clId="{70A2B0C4-1FE9-4551-A9B6-0AD732276D23}" dt="2025-11-01T10:11:30.168" v="2383" actId="1076"/>
          <ac:spMkLst>
            <pc:docMk/>
            <pc:sldMk cId="3744680049" sldId="313"/>
            <ac:spMk id="1827" creationId="{5C7286D8-CAC1-234E-D6A4-352588BA2ED1}"/>
          </ac:spMkLst>
        </pc:spChg>
        <pc:spChg chg="mod">
          <ac:chgData name="Khánh KDN" userId="4963d1a5c4f3c49a" providerId="LiveId" clId="{70A2B0C4-1FE9-4551-A9B6-0AD732276D23}" dt="2025-11-01T10:34:38.712" v="2473" actId="1076"/>
          <ac:spMkLst>
            <pc:docMk/>
            <pc:sldMk cId="3744680049" sldId="313"/>
            <ac:spMk id="1830" creationId="{034DB6C4-1E85-0F53-50FD-989122D655CC}"/>
          </ac:spMkLst>
        </pc:spChg>
        <pc:spChg chg="mod">
          <ac:chgData name="Khánh KDN" userId="4963d1a5c4f3c49a" providerId="LiveId" clId="{70A2B0C4-1FE9-4551-A9B6-0AD732276D23}" dt="2025-11-01T10:11:30.168" v="2383" actId="1076"/>
          <ac:spMkLst>
            <pc:docMk/>
            <pc:sldMk cId="3744680049" sldId="313"/>
            <ac:spMk id="1831" creationId="{EE38EB75-542B-E535-C484-CE730F3E134A}"/>
          </ac:spMkLst>
        </pc:spChg>
        <pc:spChg chg="mod">
          <ac:chgData name="Khánh KDN" userId="4963d1a5c4f3c49a" providerId="LiveId" clId="{70A2B0C4-1FE9-4551-A9B6-0AD732276D23}" dt="2025-11-01T10:34:38.712" v="2473" actId="1076"/>
          <ac:spMkLst>
            <pc:docMk/>
            <pc:sldMk cId="3744680049" sldId="313"/>
            <ac:spMk id="1833" creationId="{5C85E3A7-C09B-E34F-67B9-CEE6FECB7B9E}"/>
          </ac:spMkLst>
        </pc:spChg>
        <pc:grpChg chg="add mod">
          <ac:chgData name="Khánh KDN" userId="4963d1a5c4f3c49a" providerId="LiveId" clId="{70A2B0C4-1FE9-4551-A9B6-0AD732276D23}" dt="2025-11-01T10:29:10.269" v="2455" actId="1076"/>
          <ac:grpSpMkLst>
            <pc:docMk/>
            <pc:sldMk cId="3744680049" sldId="313"/>
            <ac:grpSpMk id="14" creationId="{DA85AC3B-6151-1AED-1E3E-E4C23B303552}"/>
          </ac:grpSpMkLst>
        </pc:grpChg>
      </pc:sldChg>
      <pc:sldChg chg="addSp modSp mod">
        <pc:chgData name="Khánh KDN" userId="4963d1a5c4f3c49a" providerId="LiveId" clId="{70A2B0C4-1FE9-4551-A9B6-0AD732276D23}" dt="2025-11-02T07:28:24.985" v="2501"/>
        <pc:sldMkLst>
          <pc:docMk/>
          <pc:sldMk cId="3353857557" sldId="321"/>
        </pc:sldMkLst>
        <pc:spChg chg="mod">
          <ac:chgData name="Khánh KDN" userId="4963d1a5c4f3c49a" providerId="LiveId" clId="{70A2B0C4-1FE9-4551-A9B6-0AD732276D23}" dt="2025-11-01T09:30:09.098" v="2156" actId="20577"/>
          <ac:spMkLst>
            <pc:docMk/>
            <pc:sldMk cId="3353857557" sldId="321"/>
            <ac:spMk id="2" creationId="{9F431D24-A212-CCB6-0F59-7EBB3FE18B4D}"/>
          </ac:spMkLst>
        </pc:spChg>
        <pc:spChg chg="add mod">
          <ac:chgData name="Khánh KDN" userId="4963d1a5c4f3c49a" providerId="LiveId" clId="{70A2B0C4-1FE9-4551-A9B6-0AD732276D23}" dt="2025-11-02T07:28:24.985" v="2501"/>
          <ac:spMkLst>
            <pc:docMk/>
            <pc:sldMk cId="3353857557" sldId="321"/>
            <ac:spMk id="3" creationId="{8CFE32A6-BBAF-41AA-2621-073F96D6D512}"/>
          </ac:spMkLst>
        </pc:spChg>
        <pc:spChg chg="mod">
          <ac:chgData name="Khánh KDN" userId="4963d1a5c4f3c49a" providerId="LiveId" clId="{70A2B0C4-1FE9-4551-A9B6-0AD732276D23}" dt="2025-11-01T09:30:34.840" v="2167" actId="20577"/>
          <ac:spMkLst>
            <pc:docMk/>
            <pc:sldMk cId="3353857557" sldId="321"/>
            <ac:spMk id="5" creationId="{E7550D16-2DF2-E63F-3221-EE13473DB648}"/>
          </ac:spMkLst>
        </pc:spChg>
      </pc:sldChg>
      <pc:sldChg chg="addSp delSp modSp mod">
        <pc:chgData name="Khánh KDN" userId="4963d1a5c4f3c49a" providerId="LiveId" clId="{70A2B0C4-1FE9-4551-A9B6-0AD732276D23}" dt="2025-11-01T10:26:28.534" v="2446" actId="1076"/>
        <pc:sldMkLst>
          <pc:docMk/>
          <pc:sldMk cId="616626979" sldId="322"/>
        </pc:sldMkLst>
        <pc:spChg chg="add mod">
          <ac:chgData name="Khánh KDN" userId="4963d1a5c4f3c49a" providerId="LiveId" clId="{70A2B0C4-1FE9-4551-A9B6-0AD732276D23}" dt="2025-11-01T10:14:48.035" v="2391" actId="1076"/>
          <ac:spMkLst>
            <pc:docMk/>
            <pc:sldMk cId="616626979" sldId="322"/>
            <ac:spMk id="2" creationId="{87661856-A83D-6E33-5339-5504779FD44F}"/>
          </ac:spMkLst>
        </pc:spChg>
        <pc:spChg chg="mod">
          <ac:chgData name="Khánh KDN" userId="4963d1a5c4f3c49a" providerId="LiveId" clId="{70A2B0C4-1FE9-4551-A9B6-0AD732276D23}" dt="2025-11-01T10:15:35.274" v="2394" actId="207"/>
          <ac:spMkLst>
            <pc:docMk/>
            <pc:sldMk cId="616626979" sldId="322"/>
            <ac:spMk id="4" creationId="{E075BE1E-EA9C-3536-3A42-729EB5E1EF30}"/>
          </ac:spMkLst>
        </pc:spChg>
        <pc:spChg chg="mod">
          <ac:chgData name="Khánh KDN" userId="4963d1a5c4f3c49a" providerId="LiveId" clId="{70A2B0C4-1FE9-4551-A9B6-0AD732276D23}" dt="2025-11-01T10:15:35.274" v="2394" actId="207"/>
          <ac:spMkLst>
            <pc:docMk/>
            <pc:sldMk cId="616626979" sldId="322"/>
            <ac:spMk id="5" creationId="{DC22607D-9B41-23F6-FE21-BEB08969501C}"/>
          </ac:spMkLst>
        </pc:spChg>
        <pc:spChg chg="mod">
          <ac:chgData name="Khánh KDN" userId="4963d1a5c4f3c49a" providerId="LiveId" clId="{70A2B0C4-1FE9-4551-A9B6-0AD732276D23}" dt="2025-11-01T10:15:35.274" v="2394" actId="207"/>
          <ac:spMkLst>
            <pc:docMk/>
            <pc:sldMk cId="616626979" sldId="322"/>
            <ac:spMk id="6" creationId="{86363504-284C-8F06-4A34-13EF86188669}"/>
          </ac:spMkLst>
        </pc:spChg>
        <pc:spChg chg="mod">
          <ac:chgData name="Khánh KDN" userId="4963d1a5c4f3c49a" providerId="LiveId" clId="{70A2B0C4-1FE9-4551-A9B6-0AD732276D23}" dt="2025-11-01T10:15:35.274" v="2394" actId="207"/>
          <ac:spMkLst>
            <pc:docMk/>
            <pc:sldMk cId="616626979" sldId="322"/>
            <ac:spMk id="7" creationId="{A4C610E9-5333-69C7-4318-0581F52144D7}"/>
          </ac:spMkLst>
        </pc:spChg>
        <pc:spChg chg="mod">
          <ac:chgData name="Khánh KDN" userId="4963d1a5c4f3c49a" providerId="LiveId" clId="{70A2B0C4-1FE9-4551-A9B6-0AD732276D23}" dt="2025-11-01T10:15:35.274" v="2394" actId="207"/>
          <ac:spMkLst>
            <pc:docMk/>
            <pc:sldMk cId="616626979" sldId="322"/>
            <ac:spMk id="8" creationId="{062B13D9-B5BA-F42F-99AE-9A169FFC2302}"/>
          </ac:spMkLst>
        </pc:spChg>
        <pc:spChg chg="mod">
          <ac:chgData name="Khánh KDN" userId="4963d1a5c4f3c49a" providerId="LiveId" clId="{70A2B0C4-1FE9-4551-A9B6-0AD732276D23}" dt="2025-11-01T10:15:35.274" v="2394" actId="207"/>
          <ac:spMkLst>
            <pc:docMk/>
            <pc:sldMk cId="616626979" sldId="322"/>
            <ac:spMk id="9" creationId="{EA24226E-1272-A28E-C577-8B33B9D9CFE5}"/>
          </ac:spMkLst>
        </pc:spChg>
        <pc:spChg chg="mod">
          <ac:chgData name="Khánh KDN" userId="4963d1a5c4f3c49a" providerId="LiveId" clId="{70A2B0C4-1FE9-4551-A9B6-0AD732276D23}" dt="2025-11-01T10:15:35.274" v="2394" actId="207"/>
          <ac:spMkLst>
            <pc:docMk/>
            <pc:sldMk cId="616626979" sldId="322"/>
            <ac:spMk id="10" creationId="{069680C1-514A-0285-C9CA-EE27E7BF4CB5}"/>
          </ac:spMkLst>
        </pc:spChg>
        <pc:spChg chg="mod">
          <ac:chgData name="Khánh KDN" userId="4963d1a5c4f3c49a" providerId="LiveId" clId="{70A2B0C4-1FE9-4551-A9B6-0AD732276D23}" dt="2025-11-01T10:16:53.163" v="2401" actId="207"/>
          <ac:spMkLst>
            <pc:docMk/>
            <pc:sldMk cId="616626979" sldId="322"/>
            <ac:spMk id="12" creationId="{48C0D318-F580-3B6E-7ADA-BA47FE85C6D0}"/>
          </ac:spMkLst>
        </pc:spChg>
        <pc:spChg chg="mod">
          <ac:chgData name="Khánh KDN" userId="4963d1a5c4f3c49a" providerId="LiveId" clId="{70A2B0C4-1FE9-4551-A9B6-0AD732276D23}" dt="2025-11-01T10:16:53.163" v="2401" actId="207"/>
          <ac:spMkLst>
            <pc:docMk/>
            <pc:sldMk cId="616626979" sldId="322"/>
            <ac:spMk id="13" creationId="{A40FF1F6-9B87-F860-9261-D1A51D47B8A4}"/>
          </ac:spMkLst>
        </pc:spChg>
        <pc:spChg chg="mod">
          <ac:chgData name="Khánh KDN" userId="4963d1a5c4f3c49a" providerId="LiveId" clId="{70A2B0C4-1FE9-4551-A9B6-0AD732276D23}" dt="2025-11-01T10:16:53.163" v="2401" actId="207"/>
          <ac:spMkLst>
            <pc:docMk/>
            <pc:sldMk cId="616626979" sldId="322"/>
            <ac:spMk id="14" creationId="{C1364E01-11AC-67BE-9510-DBCE376CD541}"/>
          </ac:spMkLst>
        </pc:spChg>
        <pc:spChg chg="mod">
          <ac:chgData name="Khánh KDN" userId="4963d1a5c4f3c49a" providerId="LiveId" clId="{70A2B0C4-1FE9-4551-A9B6-0AD732276D23}" dt="2025-11-01T10:18:35.198" v="2415" actId="207"/>
          <ac:spMkLst>
            <pc:docMk/>
            <pc:sldMk cId="616626979" sldId="322"/>
            <ac:spMk id="16" creationId="{088C8EF9-8ADC-F6B7-7EC0-E6CA07A88926}"/>
          </ac:spMkLst>
        </pc:spChg>
        <pc:spChg chg="mod">
          <ac:chgData name="Khánh KDN" userId="4963d1a5c4f3c49a" providerId="LiveId" clId="{70A2B0C4-1FE9-4551-A9B6-0AD732276D23}" dt="2025-11-01T10:18:35.198" v="2415" actId="207"/>
          <ac:spMkLst>
            <pc:docMk/>
            <pc:sldMk cId="616626979" sldId="322"/>
            <ac:spMk id="17" creationId="{DD23A90C-B6A3-69FB-D2A4-0484D38BA9B6}"/>
          </ac:spMkLst>
        </pc:spChg>
        <pc:spChg chg="mod">
          <ac:chgData name="Khánh KDN" userId="4963d1a5c4f3c49a" providerId="LiveId" clId="{70A2B0C4-1FE9-4551-A9B6-0AD732276D23}" dt="2025-11-01T10:18:35.198" v="2415" actId="207"/>
          <ac:spMkLst>
            <pc:docMk/>
            <pc:sldMk cId="616626979" sldId="322"/>
            <ac:spMk id="18" creationId="{BAD31A17-A50B-BCC6-7B1D-D4D492AC1450}"/>
          </ac:spMkLst>
        </pc:spChg>
        <pc:spChg chg="mod">
          <ac:chgData name="Khánh KDN" userId="4963d1a5c4f3c49a" providerId="LiveId" clId="{70A2B0C4-1FE9-4551-A9B6-0AD732276D23}" dt="2025-11-01T10:19:00.139" v="2418" actId="207"/>
          <ac:spMkLst>
            <pc:docMk/>
            <pc:sldMk cId="616626979" sldId="322"/>
            <ac:spMk id="20" creationId="{259B7283-4804-9C7A-A14D-D660F03E6CDD}"/>
          </ac:spMkLst>
        </pc:spChg>
        <pc:spChg chg="mod">
          <ac:chgData name="Khánh KDN" userId="4963d1a5c4f3c49a" providerId="LiveId" clId="{70A2B0C4-1FE9-4551-A9B6-0AD732276D23}" dt="2025-11-01T10:19:00.139" v="2418" actId="207"/>
          <ac:spMkLst>
            <pc:docMk/>
            <pc:sldMk cId="616626979" sldId="322"/>
            <ac:spMk id="22" creationId="{7557E776-7665-DD66-07A0-DD3D219DECE8}"/>
          </ac:spMkLst>
        </pc:spChg>
        <pc:spChg chg="mod">
          <ac:chgData name="Khánh KDN" userId="4963d1a5c4f3c49a" providerId="LiveId" clId="{70A2B0C4-1FE9-4551-A9B6-0AD732276D23}" dt="2025-11-01T10:19:00.139" v="2418" actId="207"/>
          <ac:spMkLst>
            <pc:docMk/>
            <pc:sldMk cId="616626979" sldId="322"/>
            <ac:spMk id="23" creationId="{7CAAEF2C-60C6-C67F-5A2C-5038CBA3F966}"/>
          </ac:spMkLst>
        </pc:spChg>
        <pc:spChg chg="mod">
          <ac:chgData name="Khánh KDN" userId="4963d1a5c4f3c49a" providerId="LiveId" clId="{70A2B0C4-1FE9-4551-A9B6-0AD732276D23}" dt="2025-11-01T10:19:00.139" v="2418" actId="207"/>
          <ac:spMkLst>
            <pc:docMk/>
            <pc:sldMk cId="616626979" sldId="322"/>
            <ac:spMk id="24" creationId="{3E99BAA1-C70D-0DEA-5DEF-2B73A7B11BC6}"/>
          </ac:spMkLst>
        </pc:spChg>
        <pc:spChg chg="mod">
          <ac:chgData name="Khánh KDN" userId="4963d1a5c4f3c49a" providerId="LiveId" clId="{70A2B0C4-1FE9-4551-A9B6-0AD732276D23}" dt="2025-11-01T10:19:00.139" v="2418" actId="207"/>
          <ac:spMkLst>
            <pc:docMk/>
            <pc:sldMk cId="616626979" sldId="322"/>
            <ac:spMk id="25" creationId="{F8BE40D8-D3BB-5128-6432-D49CB5617A5F}"/>
          </ac:spMkLst>
        </pc:spChg>
        <pc:spChg chg="mod">
          <ac:chgData name="Khánh KDN" userId="4963d1a5c4f3c49a" providerId="LiveId" clId="{70A2B0C4-1FE9-4551-A9B6-0AD732276D23}" dt="2025-11-01T10:19:00.139" v="2418" actId="207"/>
          <ac:spMkLst>
            <pc:docMk/>
            <pc:sldMk cId="616626979" sldId="322"/>
            <ac:spMk id="26" creationId="{1F5D959D-8CF0-2BD1-3204-46F4619152F0}"/>
          </ac:spMkLst>
        </pc:spChg>
        <pc:spChg chg="mod">
          <ac:chgData name="Khánh KDN" userId="4963d1a5c4f3c49a" providerId="LiveId" clId="{70A2B0C4-1FE9-4551-A9B6-0AD732276D23}" dt="2025-11-01T10:19:00.139" v="2418" actId="207"/>
          <ac:spMkLst>
            <pc:docMk/>
            <pc:sldMk cId="616626979" sldId="322"/>
            <ac:spMk id="27" creationId="{408C7394-5BF6-D58A-7904-5F85B12BD5DB}"/>
          </ac:spMkLst>
        </pc:spChg>
        <pc:spChg chg="mod">
          <ac:chgData name="Khánh KDN" userId="4963d1a5c4f3c49a" providerId="LiveId" clId="{70A2B0C4-1FE9-4551-A9B6-0AD732276D23}" dt="2025-11-01T10:19:00.139" v="2418" actId="207"/>
          <ac:spMkLst>
            <pc:docMk/>
            <pc:sldMk cId="616626979" sldId="322"/>
            <ac:spMk id="28" creationId="{2EA167A6-09B2-5099-4619-ED779C0F7CA9}"/>
          </ac:spMkLst>
        </pc:spChg>
        <pc:spChg chg="mod">
          <ac:chgData name="Khánh KDN" userId="4963d1a5c4f3c49a" providerId="LiveId" clId="{70A2B0C4-1FE9-4551-A9B6-0AD732276D23}" dt="2025-11-01T10:19:00.139" v="2418" actId="207"/>
          <ac:spMkLst>
            <pc:docMk/>
            <pc:sldMk cId="616626979" sldId="322"/>
            <ac:spMk id="29" creationId="{8140BE59-7465-F1F4-E8B9-B9303F1E4DA4}"/>
          </ac:spMkLst>
        </pc:spChg>
        <pc:spChg chg="mod">
          <ac:chgData name="Khánh KDN" userId="4963d1a5c4f3c49a" providerId="LiveId" clId="{70A2B0C4-1FE9-4551-A9B6-0AD732276D23}" dt="2025-11-01T10:19:00.139" v="2418" actId="207"/>
          <ac:spMkLst>
            <pc:docMk/>
            <pc:sldMk cId="616626979" sldId="322"/>
            <ac:spMk id="30" creationId="{9820E8BD-7C18-C796-FB42-6F9FE446D236}"/>
          </ac:spMkLst>
        </pc:spChg>
        <pc:spChg chg="mod">
          <ac:chgData name="Khánh KDN" userId="4963d1a5c4f3c49a" providerId="LiveId" clId="{70A2B0C4-1FE9-4551-A9B6-0AD732276D23}" dt="2025-11-01T10:12:16.456" v="2384" actId="1076"/>
          <ac:spMkLst>
            <pc:docMk/>
            <pc:sldMk cId="616626979" sldId="322"/>
            <ac:spMk id="1823" creationId="{F82CCE78-3C17-7143-42A2-6BD7D2DC5182}"/>
          </ac:spMkLst>
        </pc:spChg>
        <pc:spChg chg="mod">
          <ac:chgData name="Khánh KDN" userId="4963d1a5c4f3c49a" providerId="LiveId" clId="{70A2B0C4-1FE9-4551-A9B6-0AD732276D23}" dt="2025-11-01T10:12:21.476" v="2385" actId="1076"/>
          <ac:spMkLst>
            <pc:docMk/>
            <pc:sldMk cId="616626979" sldId="322"/>
            <ac:spMk id="1824" creationId="{0D291C30-8BF9-280A-E1CE-050C277FAA01}"/>
          </ac:spMkLst>
        </pc:spChg>
        <pc:spChg chg="mod">
          <ac:chgData name="Khánh KDN" userId="4963d1a5c4f3c49a" providerId="LiveId" clId="{70A2B0C4-1FE9-4551-A9B6-0AD732276D23}" dt="2025-11-01T10:12:21.476" v="2385" actId="1076"/>
          <ac:spMkLst>
            <pc:docMk/>
            <pc:sldMk cId="616626979" sldId="322"/>
            <ac:spMk id="1825" creationId="{102DCFCF-A434-CC68-57B8-2D019BEC8D93}"/>
          </ac:spMkLst>
        </pc:spChg>
        <pc:spChg chg="mod">
          <ac:chgData name="Khánh KDN" userId="4963d1a5c4f3c49a" providerId="LiveId" clId="{70A2B0C4-1FE9-4551-A9B6-0AD732276D23}" dt="2025-11-01T10:12:16.456" v="2384" actId="1076"/>
          <ac:spMkLst>
            <pc:docMk/>
            <pc:sldMk cId="616626979" sldId="322"/>
            <ac:spMk id="1826" creationId="{CB20995A-78C0-2AC1-0E97-04A4A0D267C8}"/>
          </ac:spMkLst>
        </pc:spChg>
        <pc:spChg chg="mod">
          <ac:chgData name="Khánh KDN" userId="4963d1a5c4f3c49a" providerId="LiveId" clId="{70A2B0C4-1FE9-4551-A9B6-0AD732276D23}" dt="2025-11-01T10:12:16.456" v="2384" actId="1076"/>
          <ac:spMkLst>
            <pc:docMk/>
            <pc:sldMk cId="616626979" sldId="322"/>
            <ac:spMk id="1827" creationId="{B7C7858C-3F9B-6C50-7089-39AFD9FF3290}"/>
          </ac:spMkLst>
        </pc:spChg>
        <pc:spChg chg="mod">
          <ac:chgData name="Khánh KDN" userId="4963d1a5c4f3c49a" providerId="LiveId" clId="{70A2B0C4-1FE9-4551-A9B6-0AD732276D23}" dt="2025-11-01T10:12:16.456" v="2384" actId="1076"/>
          <ac:spMkLst>
            <pc:docMk/>
            <pc:sldMk cId="616626979" sldId="322"/>
            <ac:spMk id="1828" creationId="{FD846A16-5AE1-FF98-A919-3D797EE410FB}"/>
          </ac:spMkLst>
        </pc:spChg>
        <pc:spChg chg="mod">
          <ac:chgData name="Khánh KDN" userId="4963d1a5c4f3c49a" providerId="LiveId" clId="{70A2B0C4-1FE9-4551-A9B6-0AD732276D23}" dt="2025-11-01T10:26:28.534" v="2446" actId="1076"/>
          <ac:spMkLst>
            <pc:docMk/>
            <pc:sldMk cId="616626979" sldId="322"/>
            <ac:spMk id="1829" creationId="{95D85AF2-CCDC-D51D-C643-A651B52B9BA7}"/>
          </ac:spMkLst>
        </pc:spChg>
        <pc:spChg chg="mod">
          <ac:chgData name="Khánh KDN" userId="4963d1a5c4f3c49a" providerId="LiveId" clId="{70A2B0C4-1FE9-4551-A9B6-0AD732276D23}" dt="2025-11-01T10:12:21.476" v="2385" actId="1076"/>
          <ac:spMkLst>
            <pc:docMk/>
            <pc:sldMk cId="616626979" sldId="322"/>
            <ac:spMk id="1831" creationId="{0E3C3846-BCE8-BA29-D73D-212975FAF88D}"/>
          </ac:spMkLst>
        </pc:spChg>
        <pc:spChg chg="mod">
          <ac:chgData name="Khánh KDN" userId="4963d1a5c4f3c49a" providerId="LiveId" clId="{70A2B0C4-1FE9-4551-A9B6-0AD732276D23}" dt="2025-11-01T10:15:01.160" v="2392" actId="1076"/>
          <ac:spMkLst>
            <pc:docMk/>
            <pc:sldMk cId="616626979" sldId="322"/>
            <ac:spMk id="1832" creationId="{19E9AC81-DEF5-5EEF-B6FC-DDD1ABAF9541}"/>
          </ac:spMkLst>
        </pc:spChg>
        <pc:grpChg chg="add mod">
          <ac:chgData name="Khánh KDN" userId="4963d1a5c4f3c49a" providerId="LiveId" clId="{70A2B0C4-1FE9-4551-A9B6-0AD732276D23}" dt="2025-11-01T10:15:55.870" v="2399" actId="1076"/>
          <ac:grpSpMkLst>
            <pc:docMk/>
            <pc:sldMk cId="616626979" sldId="322"/>
            <ac:grpSpMk id="3" creationId="{F1421F6A-3611-CC09-E2CC-23F20526FF61}"/>
          </ac:grpSpMkLst>
        </pc:grpChg>
        <pc:grpChg chg="add mod">
          <ac:chgData name="Khánh KDN" userId="4963d1a5c4f3c49a" providerId="LiveId" clId="{70A2B0C4-1FE9-4551-A9B6-0AD732276D23}" dt="2025-11-01T10:19:26.235" v="2422" actId="1076"/>
          <ac:grpSpMkLst>
            <pc:docMk/>
            <pc:sldMk cId="616626979" sldId="322"/>
            <ac:grpSpMk id="11" creationId="{B63EC03A-684D-EB90-BDD6-207646668394}"/>
          </ac:grpSpMkLst>
        </pc:grpChg>
        <pc:grpChg chg="add mod">
          <ac:chgData name="Khánh KDN" userId="4963d1a5c4f3c49a" providerId="LiveId" clId="{70A2B0C4-1FE9-4551-A9B6-0AD732276D23}" dt="2025-11-01T10:18:42.923" v="2416" actId="1076"/>
          <ac:grpSpMkLst>
            <pc:docMk/>
            <pc:sldMk cId="616626979" sldId="322"/>
            <ac:grpSpMk id="15" creationId="{EC8F4C40-FB37-FA09-F65E-4BD84C011D1C}"/>
          </ac:grpSpMkLst>
        </pc:grpChg>
        <pc:grpChg chg="mod">
          <ac:chgData name="Khánh KDN" userId="4963d1a5c4f3c49a" providerId="LiveId" clId="{70A2B0C4-1FE9-4551-A9B6-0AD732276D23}" dt="2025-11-01T10:19:12.901" v="2419" actId="1076"/>
          <ac:grpSpMkLst>
            <pc:docMk/>
            <pc:sldMk cId="616626979" sldId="322"/>
            <ac:grpSpMk id="19" creationId="{B0DA2466-D068-CF76-221F-2AEE29EB801C}"/>
          </ac:grpSpMkLst>
        </pc:grpChg>
      </pc:sldChg>
      <pc:sldChg chg="modSp add mod">
        <pc:chgData name="Khánh KDN" userId="4963d1a5c4f3c49a" providerId="LiveId" clId="{70A2B0C4-1FE9-4551-A9B6-0AD732276D23}" dt="2025-11-01T09:53:26.454" v="2259" actId="20577"/>
        <pc:sldMkLst>
          <pc:docMk/>
          <pc:sldMk cId="892750272" sldId="323"/>
        </pc:sldMkLst>
        <pc:spChg chg="mod">
          <ac:chgData name="Khánh KDN" userId="4963d1a5c4f3c49a" providerId="LiveId" clId="{70A2B0C4-1FE9-4551-A9B6-0AD732276D23}" dt="2025-11-01T09:51:35.991" v="2240"/>
          <ac:spMkLst>
            <pc:docMk/>
            <pc:sldMk cId="892750272" sldId="323"/>
            <ac:spMk id="1993" creationId="{38C32F0F-C98D-F091-2A88-AF334AF94434}"/>
          </ac:spMkLst>
        </pc:spChg>
        <pc:spChg chg="mod">
          <ac:chgData name="Khánh KDN" userId="4963d1a5c4f3c49a" providerId="LiveId" clId="{70A2B0C4-1FE9-4551-A9B6-0AD732276D23}" dt="2025-11-01T09:53:26.454" v="2259" actId="20577"/>
          <ac:spMkLst>
            <pc:docMk/>
            <pc:sldMk cId="892750272" sldId="323"/>
            <ac:spMk id="1994" creationId="{58899A3D-62EF-EB15-55C8-1E240C1F5BB1}"/>
          </ac:spMkLst>
        </pc:spChg>
        <pc:picChg chg="mod">
          <ac:chgData name="Khánh KDN" userId="4963d1a5c4f3c49a" providerId="LiveId" clId="{70A2B0C4-1FE9-4551-A9B6-0AD732276D23}" dt="2025-11-01T09:51:18.836" v="2239" actId="14100"/>
          <ac:picMkLst>
            <pc:docMk/>
            <pc:sldMk cId="892750272" sldId="323"/>
            <ac:picMk id="3" creationId="{A2282983-1614-2C3A-EC52-12EB583C18F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53FA75-467F-E1A9-6E34-CD7D3B9674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097B5D1-E3BD-D311-97E2-5DF9B3703F3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AD1024A-FAED-47BC-B7AD-60509AEFFC20}" type="datetimeFigureOut">
              <a:rPr lang="en-US" smtClean="0"/>
              <a:t>11/5/2025</a:t>
            </a:fld>
            <a:endParaRPr lang="en-US"/>
          </a:p>
        </p:txBody>
      </p:sp>
      <p:sp>
        <p:nvSpPr>
          <p:cNvPr id="4" name="Footer Placeholder 3">
            <a:extLst>
              <a:ext uri="{FF2B5EF4-FFF2-40B4-BE49-F238E27FC236}">
                <a16:creationId xmlns:a16="http://schemas.microsoft.com/office/drawing/2014/main" id="{330673A5-6F46-B62C-703D-B39A78F856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F9380AE-FE90-B349-B6BC-16A370E54B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2038A4-5C02-439D-B820-F79A3E6ADD41}" type="slidenum">
              <a:rPr lang="en-US" smtClean="0"/>
              <a:t>‹#›</a:t>
            </a:fld>
            <a:endParaRPr lang="en-US"/>
          </a:p>
        </p:txBody>
      </p:sp>
    </p:spTree>
    <p:extLst>
      <p:ext uri="{BB962C8B-B14F-4D97-AF65-F5344CB8AC3E}">
        <p14:creationId xmlns:p14="http://schemas.microsoft.com/office/powerpoint/2010/main" val="3868296261"/>
      </p:ext>
    </p:extLst>
  </p:cSld>
  <p:clrMap bg1="lt1" tx1="dk1" bg2="lt2" tx2="dk2" accent1="accent1" accent2="accent2" accent3="accent3" accent4="accent4" accent5="accent5" accent6="accent6" hlink="hlink" folHlink="folHlink"/>
  <p:hf hdr="0" ftr="0" dt="0"/>
</p:handoutMaster>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0">
          <a:extLst>
            <a:ext uri="{FF2B5EF4-FFF2-40B4-BE49-F238E27FC236}">
              <a16:creationId xmlns:a16="http://schemas.microsoft.com/office/drawing/2014/main" id="{1744736F-486C-003E-B8EE-5B1A446DE76F}"/>
            </a:ext>
          </a:extLst>
        </p:cNvPr>
        <p:cNvGrpSpPr/>
        <p:nvPr/>
      </p:nvGrpSpPr>
      <p:grpSpPr>
        <a:xfrm>
          <a:off x="0" y="0"/>
          <a:ext cx="0" cy="0"/>
          <a:chOff x="0" y="0"/>
          <a:chExt cx="0" cy="0"/>
        </a:xfrm>
      </p:grpSpPr>
      <p:sp>
        <p:nvSpPr>
          <p:cNvPr id="1921" name="Google Shape;1921;g184d99d1a72_0_242:notes">
            <a:extLst>
              <a:ext uri="{FF2B5EF4-FFF2-40B4-BE49-F238E27FC236}">
                <a16:creationId xmlns:a16="http://schemas.microsoft.com/office/drawing/2014/main" id="{44C15849-598E-6F73-01B7-C1CA653B1D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2" name="Google Shape;1922;g184d99d1a72_0_242:notes">
            <a:extLst>
              <a:ext uri="{FF2B5EF4-FFF2-40B4-BE49-F238E27FC236}">
                <a16:creationId xmlns:a16="http://schemas.microsoft.com/office/drawing/2014/main" id="{DFDDDD91-6D1F-F4D0-9611-8D5DFE0A0A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3891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a:extLst>
            <a:ext uri="{FF2B5EF4-FFF2-40B4-BE49-F238E27FC236}">
              <a16:creationId xmlns:a16="http://schemas.microsoft.com/office/drawing/2014/main" id="{03136483-D73A-B387-9C9D-36CF6F7591BB}"/>
            </a:ext>
          </a:extLst>
        </p:cNvPr>
        <p:cNvGrpSpPr/>
        <p:nvPr/>
      </p:nvGrpSpPr>
      <p:grpSpPr>
        <a:xfrm>
          <a:off x="0" y="0"/>
          <a:ext cx="0" cy="0"/>
          <a:chOff x="0" y="0"/>
          <a:chExt cx="0" cy="0"/>
        </a:xfrm>
      </p:grpSpPr>
      <p:sp>
        <p:nvSpPr>
          <p:cNvPr id="1818" name="Google Shape;1818;g184d99d1a72_0_2:notes">
            <a:extLst>
              <a:ext uri="{FF2B5EF4-FFF2-40B4-BE49-F238E27FC236}">
                <a16:creationId xmlns:a16="http://schemas.microsoft.com/office/drawing/2014/main" id="{5EE30DCD-44D4-0E85-243A-E859B4E7D4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184d99d1a72_0_2:notes">
            <a:extLst>
              <a:ext uri="{FF2B5EF4-FFF2-40B4-BE49-F238E27FC236}">
                <a16:creationId xmlns:a16="http://schemas.microsoft.com/office/drawing/2014/main" id="{B873C74C-61EB-EE04-7F35-4C2991380F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392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a:extLst>
            <a:ext uri="{FF2B5EF4-FFF2-40B4-BE49-F238E27FC236}">
              <a16:creationId xmlns:a16="http://schemas.microsoft.com/office/drawing/2014/main" id="{E55230D7-E2E4-0811-FD97-EDF09CB310A6}"/>
            </a:ext>
          </a:extLst>
        </p:cNvPr>
        <p:cNvGrpSpPr/>
        <p:nvPr/>
      </p:nvGrpSpPr>
      <p:grpSpPr>
        <a:xfrm>
          <a:off x="0" y="0"/>
          <a:ext cx="0" cy="0"/>
          <a:chOff x="0" y="0"/>
          <a:chExt cx="0" cy="0"/>
        </a:xfrm>
      </p:grpSpPr>
      <p:sp>
        <p:nvSpPr>
          <p:cNvPr id="1641" name="Google Shape;1641;g54dda1946d_6_308:notes">
            <a:extLst>
              <a:ext uri="{FF2B5EF4-FFF2-40B4-BE49-F238E27FC236}">
                <a16:creationId xmlns:a16="http://schemas.microsoft.com/office/drawing/2014/main" id="{20754E42-953B-D04F-6315-2ADB2ADCB2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a:extLst>
              <a:ext uri="{FF2B5EF4-FFF2-40B4-BE49-F238E27FC236}">
                <a16:creationId xmlns:a16="http://schemas.microsoft.com/office/drawing/2014/main" id="{47C159DC-92D7-7C83-C5EB-1422CB19F6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4259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a:extLst>
            <a:ext uri="{FF2B5EF4-FFF2-40B4-BE49-F238E27FC236}">
              <a16:creationId xmlns:a16="http://schemas.microsoft.com/office/drawing/2014/main" id="{E8E61156-C6AD-CB55-DAD5-48783E547FEC}"/>
            </a:ext>
          </a:extLst>
        </p:cNvPr>
        <p:cNvGrpSpPr/>
        <p:nvPr/>
      </p:nvGrpSpPr>
      <p:grpSpPr>
        <a:xfrm>
          <a:off x="0" y="0"/>
          <a:ext cx="0" cy="0"/>
          <a:chOff x="0" y="0"/>
          <a:chExt cx="0" cy="0"/>
        </a:xfrm>
      </p:grpSpPr>
      <p:sp>
        <p:nvSpPr>
          <p:cNvPr id="1818" name="Google Shape;1818;g184d99d1a72_0_2:notes">
            <a:extLst>
              <a:ext uri="{FF2B5EF4-FFF2-40B4-BE49-F238E27FC236}">
                <a16:creationId xmlns:a16="http://schemas.microsoft.com/office/drawing/2014/main" id="{9BB2A350-B369-CD10-50E4-7B7D56B935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184d99d1a72_0_2:notes">
            <a:extLst>
              <a:ext uri="{FF2B5EF4-FFF2-40B4-BE49-F238E27FC236}">
                <a16:creationId xmlns:a16="http://schemas.microsoft.com/office/drawing/2014/main" id="{7CBEC73D-277D-95AE-778F-648E507974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627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a:extLst>
            <a:ext uri="{FF2B5EF4-FFF2-40B4-BE49-F238E27FC236}">
              <a16:creationId xmlns:a16="http://schemas.microsoft.com/office/drawing/2014/main" id="{51E429B5-6D14-1D79-31AD-31A5F6A3E80B}"/>
            </a:ext>
          </a:extLst>
        </p:cNvPr>
        <p:cNvGrpSpPr/>
        <p:nvPr/>
      </p:nvGrpSpPr>
      <p:grpSpPr>
        <a:xfrm>
          <a:off x="0" y="0"/>
          <a:ext cx="0" cy="0"/>
          <a:chOff x="0" y="0"/>
          <a:chExt cx="0" cy="0"/>
        </a:xfrm>
      </p:grpSpPr>
      <p:sp>
        <p:nvSpPr>
          <p:cNvPr id="1641" name="Google Shape;1641;g54dda1946d_6_308:notes">
            <a:extLst>
              <a:ext uri="{FF2B5EF4-FFF2-40B4-BE49-F238E27FC236}">
                <a16:creationId xmlns:a16="http://schemas.microsoft.com/office/drawing/2014/main" id="{A93F3133-42D9-BF76-E184-C005BEAFB6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a:extLst>
              <a:ext uri="{FF2B5EF4-FFF2-40B4-BE49-F238E27FC236}">
                <a16:creationId xmlns:a16="http://schemas.microsoft.com/office/drawing/2014/main" id="{BEEE43B8-6FA1-CE94-1B6E-4C8D142BD5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7144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a:extLst>
            <a:ext uri="{FF2B5EF4-FFF2-40B4-BE49-F238E27FC236}">
              <a16:creationId xmlns:a16="http://schemas.microsoft.com/office/drawing/2014/main" id="{A6CF3587-FD18-D0C1-AFFC-2110A19D2D04}"/>
            </a:ext>
          </a:extLst>
        </p:cNvPr>
        <p:cNvGrpSpPr/>
        <p:nvPr/>
      </p:nvGrpSpPr>
      <p:grpSpPr>
        <a:xfrm>
          <a:off x="0" y="0"/>
          <a:ext cx="0" cy="0"/>
          <a:chOff x="0" y="0"/>
          <a:chExt cx="0" cy="0"/>
        </a:xfrm>
      </p:grpSpPr>
      <p:sp>
        <p:nvSpPr>
          <p:cNvPr id="1990" name="Google Shape;1990;g2517220450e_0_0:notes">
            <a:extLst>
              <a:ext uri="{FF2B5EF4-FFF2-40B4-BE49-F238E27FC236}">
                <a16:creationId xmlns:a16="http://schemas.microsoft.com/office/drawing/2014/main" id="{7FD3978A-F80A-D456-8CC8-F8CC2876BA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2517220450e_0_0:notes">
            <a:extLst>
              <a:ext uri="{FF2B5EF4-FFF2-40B4-BE49-F238E27FC236}">
                <a16:creationId xmlns:a16="http://schemas.microsoft.com/office/drawing/2014/main" id="{C0C84AC6-1BC8-E18C-D230-206F77151F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3342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a:extLst>
            <a:ext uri="{FF2B5EF4-FFF2-40B4-BE49-F238E27FC236}">
              <a16:creationId xmlns:a16="http://schemas.microsoft.com/office/drawing/2014/main" id="{25049E25-CFBF-178B-65BF-ADACC90F695F}"/>
            </a:ext>
          </a:extLst>
        </p:cNvPr>
        <p:cNvGrpSpPr/>
        <p:nvPr/>
      </p:nvGrpSpPr>
      <p:grpSpPr>
        <a:xfrm>
          <a:off x="0" y="0"/>
          <a:ext cx="0" cy="0"/>
          <a:chOff x="0" y="0"/>
          <a:chExt cx="0" cy="0"/>
        </a:xfrm>
      </p:grpSpPr>
      <p:sp>
        <p:nvSpPr>
          <p:cNvPr id="1990" name="Google Shape;1990;g2517220450e_0_0:notes">
            <a:extLst>
              <a:ext uri="{FF2B5EF4-FFF2-40B4-BE49-F238E27FC236}">
                <a16:creationId xmlns:a16="http://schemas.microsoft.com/office/drawing/2014/main" id="{A3C852EA-46F2-A026-C3A3-93D671A101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2517220450e_0_0:notes">
            <a:extLst>
              <a:ext uri="{FF2B5EF4-FFF2-40B4-BE49-F238E27FC236}">
                <a16:creationId xmlns:a16="http://schemas.microsoft.com/office/drawing/2014/main" id="{1D814A88-85AE-D5BA-DCDF-12AAC3B3F0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1151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a:extLst>
            <a:ext uri="{FF2B5EF4-FFF2-40B4-BE49-F238E27FC236}">
              <a16:creationId xmlns:a16="http://schemas.microsoft.com/office/drawing/2014/main" id="{6582E353-3022-33B1-C5F4-41D5FCA24112}"/>
            </a:ext>
          </a:extLst>
        </p:cNvPr>
        <p:cNvGrpSpPr/>
        <p:nvPr/>
      </p:nvGrpSpPr>
      <p:grpSpPr>
        <a:xfrm>
          <a:off x="0" y="0"/>
          <a:ext cx="0" cy="0"/>
          <a:chOff x="0" y="0"/>
          <a:chExt cx="0" cy="0"/>
        </a:xfrm>
      </p:grpSpPr>
      <p:sp>
        <p:nvSpPr>
          <p:cNvPr id="1818" name="Google Shape;1818;g184d99d1a72_0_2:notes">
            <a:extLst>
              <a:ext uri="{FF2B5EF4-FFF2-40B4-BE49-F238E27FC236}">
                <a16:creationId xmlns:a16="http://schemas.microsoft.com/office/drawing/2014/main" id="{D13CE09B-0E7D-35EE-B879-76BD8F7C0C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184d99d1a72_0_2:notes">
            <a:extLst>
              <a:ext uri="{FF2B5EF4-FFF2-40B4-BE49-F238E27FC236}">
                <a16:creationId xmlns:a16="http://schemas.microsoft.com/office/drawing/2014/main" id="{6B690DC2-8275-0F48-634F-11096D7063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91048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a:extLst>
            <a:ext uri="{FF2B5EF4-FFF2-40B4-BE49-F238E27FC236}">
              <a16:creationId xmlns:a16="http://schemas.microsoft.com/office/drawing/2014/main" id="{7704A1D0-3147-52B0-05A1-2575EF539420}"/>
            </a:ext>
          </a:extLst>
        </p:cNvPr>
        <p:cNvGrpSpPr/>
        <p:nvPr/>
      </p:nvGrpSpPr>
      <p:grpSpPr>
        <a:xfrm>
          <a:off x="0" y="0"/>
          <a:ext cx="0" cy="0"/>
          <a:chOff x="0" y="0"/>
          <a:chExt cx="0" cy="0"/>
        </a:xfrm>
      </p:grpSpPr>
      <p:sp>
        <p:nvSpPr>
          <p:cNvPr id="1641" name="Google Shape;1641;g54dda1946d_6_308:notes">
            <a:extLst>
              <a:ext uri="{FF2B5EF4-FFF2-40B4-BE49-F238E27FC236}">
                <a16:creationId xmlns:a16="http://schemas.microsoft.com/office/drawing/2014/main" id="{89FB475B-6D9D-B5FD-EECB-91A6C21DCD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a:extLst>
              <a:ext uri="{FF2B5EF4-FFF2-40B4-BE49-F238E27FC236}">
                <a16:creationId xmlns:a16="http://schemas.microsoft.com/office/drawing/2014/main" id="{B2EC8966-7531-8AC7-3439-76EDB01A69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2044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a:extLst>
            <a:ext uri="{FF2B5EF4-FFF2-40B4-BE49-F238E27FC236}">
              <a16:creationId xmlns:a16="http://schemas.microsoft.com/office/drawing/2014/main" id="{EFF755C5-2FB5-C459-8950-CF7D6C69B0C9}"/>
            </a:ext>
          </a:extLst>
        </p:cNvPr>
        <p:cNvGrpSpPr/>
        <p:nvPr/>
      </p:nvGrpSpPr>
      <p:grpSpPr>
        <a:xfrm>
          <a:off x="0" y="0"/>
          <a:ext cx="0" cy="0"/>
          <a:chOff x="0" y="0"/>
          <a:chExt cx="0" cy="0"/>
        </a:xfrm>
      </p:grpSpPr>
      <p:sp>
        <p:nvSpPr>
          <p:cNvPr id="1641" name="Google Shape;1641;g54dda1946d_6_308:notes">
            <a:extLst>
              <a:ext uri="{FF2B5EF4-FFF2-40B4-BE49-F238E27FC236}">
                <a16:creationId xmlns:a16="http://schemas.microsoft.com/office/drawing/2014/main" id="{A00C4ACE-06A4-1DC2-64FA-E2CC96D0EB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a:extLst>
              <a:ext uri="{FF2B5EF4-FFF2-40B4-BE49-F238E27FC236}">
                <a16:creationId xmlns:a16="http://schemas.microsoft.com/office/drawing/2014/main" id="{1FB61273-321D-AB89-2537-10EEC7245F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631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7"/>
        <p:cNvGrpSpPr/>
        <p:nvPr/>
      </p:nvGrpSpPr>
      <p:grpSpPr>
        <a:xfrm>
          <a:off x="0" y="0"/>
          <a:ext cx="0" cy="0"/>
          <a:chOff x="0" y="0"/>
          <a:chExt cx="0" cy="0"/>
        </a:xfrm>
      </p:grpSpPr>
      <p:sp>
        <p:nvSpPr>
          <p:cNvPr id="1608" name="Google Shape;160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9" name="Google Shape;160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p:cNvGrpSpPr/>
        <p:nvPr/>
      </p:nvGrpSpPr>
      <p:grpSpPr>
        <a:xfrm>
          <a:off x="0" y="0"/>
          <a:ext cx="0" cy="0"/>
          <a:chOff x="0" y="0"/>
          <a:chExt cx="0" cy="0"/>
        </a:xfrm>
      </p:grpSpPr>
      <p:sp>
        <p:nvSpPr>
          <p:cNvPr id="1641" name="Google Shape;164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 name="Google Shape;163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a:extLst>
            <a:ext uri="{FF2B5EF4-FFF2-40B4-BE49-F238E27FC236}">
              <a16:creationId xmlns:a16="http://schemas.microsoft.com/office/drawing/2014/main" id="{E5BC5B88-803A-1314-4CFE-8647DFC35438}"/>
            </a:ext>
          </a:extLst>
        </p:cNvPr>
        <p:cNvGrpSpPr/>
        <p:nvPr/>
      </p:nvGrpSpPr>
      <p:grpSpPr>
        <a:xfrm>
          <a:off x="0" y="0"/>
          <a:ext cx="0" cy="0"/>
          <a:chOff x="0" y="0"/>
          <a:chExt cx="0" cy="0"/>
        </a:xfrm>
      </p:grpSpPr>
      <p:sp>
        <p:nvSpPr>
          <p:cNvPr id="1634" name="Google Shape;1634;g54dda1946d_6_322:notes">
            <a:extLst>
              <a:ext uri="{FF2B5EF4-FFF2-40B4-BE49-F238E27FC236}">
                <a16:creationId xmlns:a16="http://schemas.microsoft.com/office/drawing/2014/main" id="{BBE72A3A-5A8F-4A5C-A87A-14E5424CD2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 name="Google Shape;1635;g54dda1946d_6_322:notes">
            <a:extLst>
              <a:ext uri="{FF2B5EF4-FFF2-40B4-BE49-F238E27FC236}">
                <a16:creationId xmlns:a16="http://schemas.microsoft.com/office/drawing/2014/main" id="{1DE86C37-BD80-F251-32E1-80ED0FCCF5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200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3"/>
        <p:cNvGrpSpPr/>
        <p:nvPr/>
      </p:nvGrpSpPr>
      <p:grpSpPr>
        <a:xfrm>
          <a:off x="0" y="0"/>
          <a:ext cx="0" cy="0"/>
          <a:chOff x="0" y="0"/>
          <a:chExt cx="0" cy="0"/>
        </a:xfrm>
      </p:grpSpPr>
      <p:sp>
        <p:nvSpPr>
          <p:cNvPr id="1754" name="Google Shape;175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5" name="Google Shape;175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a:extLst>
            <a:ext uri="{FF2B5EF4-FFF2-40B4-BE49-F238E27FC236}">
              <a16:creationId xmlns:a16="http://schemas.microsoft.com/office/drawing/2014/main" id="{266BDBC2-FA25-57DB-68DB-1488E77E09B0}"/>
            </a:ext>
          </a:extLst>
        </p:cNvPr>
        <p:cNvGrpSpPr/>
        <p:nvPr/>
      </p:nvGrpSpPr>
      <p:grpSpPr>
        <a:xfrm>
          <a:off x="0" y="0"/>
          <a:ext cx="0" cy="0"/>
          <a:chOff x="0" y="0"/>
          <a:chExt cx="0" cy="0"/>
        </a:xfrm>
      </p:grpSpPr>
      <p:sp>
        <p:nvSpPr>
          <p:cNvPr id="1641" name="Google Shape;1641;g54dda1946d_6_308:notes">
            <a:extLst>
              <a:ext uri="{FF2B5EF4-FFF2-40B4-BE49-F238E27FC236}">
                <a16:creationId xmlns:a16="http://schemas.microsoft.com/office/drawing/2014/main" id="{D56E5A9E-CD5B-91D9-4943-A94A7FC582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54dda1946d_6_308:notes">
            <a:extLst>
              <a:ext uri="{FF2B5EF4-FFF2-40B4-BE49-F238E27FC236}">
                <a16:creationId xmlns:a16="http://schemas.microsoft.com/office/drawing/2014/main" id="{1BC4FC18-C50E-BCF1-8302-E7945FF039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200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0"/>
        <p:cNvGrpSpPr/>
        <p:nvPr/>
      </p:nvGrpSpPr>
      <p:grpSpPr>
        <a:xfrm>
          <a:off x="0" y="0"/>
          <a:ext cx="0" cy="0"/>
          <a:chOff x="0" y="0"/>
          <a:chExt cx="0" cy="0"/>
        </a:xfrm>
      </p:grpSpPr>
      <p:sp>
        <p:nvSpPr>
          <p:cNvPr id="1921" name="Google Shape;1921;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2" name="Google Shape;1922;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120" name="Google Shape;120;p2"/>
          <p:cNvGrpSpPr/>
          <p:nvPr/>
        </p:nvGrpSpPr>
        <p:grpSpPr>
          <a:xfrm>
            <a:off x="-665329" y="-550523"/>
            <a:ext cx="10681879" cy="2677818"/>
            <a:chOff x="-665329" y="-550523"/>
            <a:chExt cx="10681879" cy="2677818"/>
          </a:xfrm>
        </p:grpSpPr>
        <p:sp>
          <p:nvSpPr>
            <p:cNvPr id="121" name="Google Shape;121;p2"/>
            <p:cNvSpPr/>
            <p:nvPr/>
          </p:nvSpPr>
          <p:spPr>
            <a:xfrm>
              <a:off x="8430776" y="5395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2"/>
            <p:cNvSpPr/>
            <p:nvPr/>
          </p:nvSpPr>
          <p:spPr>
            <a:xfrm rot="-5400000">
              <a:off x="-663935" y="-551917"/>
              <a:ext cx="2187374" cy="2190162"/>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 name="Google Shape;96;p2"/>
          <p:cNvGrpSpPr/>
          <p:nvPr/>
        </p:nvGrpSpPr>
        <p:grpSpPr>
          <a:xfrm>
            <a:off x="389190" y="-20882"/>
            <a:ext cx="9310722" cy="4714870"/>
            <a:chOff x="389190" y="-20882"/>
            <a:chExt cx="9310722" cy="4714870"/>
          </a:xfrm>
        </p:grpSpPr>
        <p:sp>
          <p:nvSpPr>
            <p:cNvPr id="97" name="Google Shape;97;p2"/>
            <p:cNvSpPr/>
            <p:nvPr/>
          </p:nvSpPr>
          <p:spPr>
            <a:xfrm>
              <a:off x="8747413" y="857148"/>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 name="Google Shape;98;p2"/>
            <p:cNvGrpSpPr/>
            <p:nvPr/>
          </p:nvGrpSpPr>
          <p:grpSpPr>
            <a:xfrm>
              <a:off x="5548300" y="539495"/>
              <a:ext cx="1237444" cy="142871"/>
              <a:chOff x="2103451" y="4214000"/>
              <a:chExt cx="769938" cy="88900"/>
            </a:xfrm>
          </p:grpSpPr>
          <p:sp>
            <p:nvSpPr>
              <p:cNvPr id="99" name="Google Shape;99;p2"/>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2"/>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2"/>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2"/>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2"/>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 name="Google Shape;104;p2"/>
            <p:cNvGrpSpPr/>
            <p:nvPr/>
          </p:nvGrpSpPr>
          <p:grpSpPr>
            <a:xfrm>
              <a:off x="468315" y="4411217"/>
              <a:ext cx="854919" cy="282771"/>
              <a:chOff x="468315" y="4411217"/>
              <a:chExt cx="854919" cy="282771"/>
            </a:xfrm>
          </p:grpSpPr>
          <p:grpSp>
            <p:nvGrpSpPr>
              <p:cNvPr id="105" name="Google Shape;105;p2"/>
              <p:cNvGrpSpPr/>
              <p:nvPr/>
            </p:nvGrpSpPr>
            <p:grpSpPr>
              <a:xfrm>
                <a:off x="468315" y="4613117"/>
                <a:ext cx="854919" cy="80871"/>
                <a:chOff x="1528400" y="4392825"/>
                <a:chExt cx="1959475" cy="185400"/>
              </a:xfrm>
            </p:grpSpPr>
            <p:sp>
              <p:nvSpPr>
                <p:cNvPr id="106" name="Google Shape;106;p2"/>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7" name="Google Shape;107;p2"/>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8" name="Google Shape;108;p2"/>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9" name="Google Shape;109;p2"/>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0" name="Google Shape;110;p2"/>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1" name="Google Shape;111;p2"/>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12" name="Google Shape;112;p2"/>
              <p:cNvGrpSpPr/>
              <p:nvPr/>
            </p:nvGrpSpPr>
            <p:grpSpPr>
              <a:xfrm>
                <a:off x="468315" y="4411217"/>
                <a:ext cx="854919" cy="80871"/>
                <a:chOff x="1528400" y="4392825"/>
                <a:chExt cx="1959475" cy="185400"/>
              </a:xfrm>
            </p:grpSpPr>
            <p:sp>
              <p:nvSpPr>
                <p:cNvPr id="113" name="Google Shape;113;p2"/>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4" name="Google Shape;114;p2"/>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5" name="Google Shape;115;p2"/>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 name="Google Shape;116;p2"/>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7" name="Google Shape;117;p2"/>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8" name="Google Shape;118;p2"/>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19" name="Google Shape;119;p2"/>
            <p:cNvSpPr/>
            <p:nvPr/>
          </p:nvSpPr>
          <p:spPr>
            <a:xfrm rot="-5400000">
              <a:off x="107164" y="261144"/>
              <a:ext cx="1128104" cy="564052"/>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 name="Google Shape;9;p2"/>
          <p:cNvSpPr txBox="1">
            <a:spLocks noGrp="1"/>
          </p:cNvSpPr>
          <p:nvPr>
            <p:ph type="ctrTitle"/>
          </p:nvPr>
        </p:nvSpPr>
        <p:spPr>
          <a:xfrm>
            <a:off x="1535400" y="1810500"/>
            <a:ext cx="6073200" cy="1322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200">
                <a:latin typeface="Barlow"/>
                <a:ea typeface="Barlow"/>
                <a:cs typeface="Barlow"/>
                <a:sym typeface="Barlow"/>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535400" y="3132590"/>
            <a:ext cx="6073200" cy="423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solidFill>
                  <a:schemeClr val="dk1"/>
                </a:solidFill>
                <a:latin typeface="Be Vietnam Pro" pitchFamily="2" charset="0"/>
                <a:ea typeface="Be Vietnam Pro" pitchFamily="2" charset="0"/>
                <a:cs typeface="Hind"/>
                <a:sym typeface="Hin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585407" y="4274972"/>
            <a:ext cx="4249916" cy="2447141"/>
            <a:chOff x="5319726" y="23000"/>
            <a:chExt cx="2682689" cy="1544717"/>
          </a:xfrm>
        </p:grpSpPr>
        <p:sp>
          <p:nvSpPr>
            <p:cNvPr id="12" name="Google Shape;12;p2"/>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2"/>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2"/>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2"/>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2"/>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367"/>
        <p:cNvGrpSpPr/>
        <p:nvPr/>
      </p:nvGrpSpPr>
      <p:grpSpPr>
        <a:xfrm>
          <a:off x="0" y="0"/>
          <a:ext cx="0" cy="0"/>
          <a:chOff x="0" y="0"/>
          <a:chExt cx="0" cy="0"/>
        </a:xfrm>
      </p:grpSpPr>
      <p:sp>
        <p:nvSpPr>
          <p:cNvPr id="1368" name="Google Shape;1368;p25"/>
          <p:cNvSpPr txBox="1">
            <a:spLocks noGrp="1"/>
          </p:cNvSpPr>
          <p:nvPr>
            <p:ph type="title"/>
          </p:nvPr>
        </p:nvSpPr>
        <p:spPr>
          <a:xfrm>
            <a:off x="2347963" y="98767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atin typeface="Barlow"/>
                <a:ea typeface="Barlow"/>
                <a:cs typeface="Barlow"/>
                <a:sym typeface="Barlow"/>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9" name="Google Shape;1369;p25"/>
          <p:cNvSpPr txBox="1">
            <a:spLocks noGrp="1"/>
          </p:cNvSpPr>
          <p:nvPr>
            <p:ph type="subTitle" idx="1"/>
          </p:nvPr>
        </p:nvSpPr>
        <p:spPr>
          <a:xfrm>
            <a:off x="2347925" y="1990309"/>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371" name="Google Shape;1371;p25"/>
          <p:cNvGrpSpPr/>
          <p:nvPr/>
        </p:nvGrpSpPr>
        <p:grpSpPr>
          <a:xfrm>
            <a:off x="613648" y="-491152"/>
            <a:ext cx="7979973" cy="5062980"/>
            <a:chOff x="613648" y="-491152"/>
            <a:chExt cx="7979973" cy="5062980"/>
          </a:xfrm>
        </p:grpSpPr>
        <p:sp>
          <p:nvSpPr>
            <p:cNvPr id="1372" name="Google Shape;1372;p25"/>
            <p:cNvSpPr/>
            <p:nvPr/>
          </p:nvSpPr>
          <p:spPr>
            <a:xfrm>
              <a:off x="5614038" y="-491152"/>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3" name="Google Shape;1373;p25"/>
            <p:cNvGrpSpPr/>
            <p:nvPr/>
          </p:nvGrpSpPr>
          <p:grpSpPr>
            <a:xfrm rot="-5400000">
              <a:off x="331711" y="4147018"/>
              <a:ext cx="706746" cy="142871"/>
              <a:chOff x="2103451" y="4214000"/>
              <a:chExt cx="439738" cy="88900"/>
            </a:xfrm>
          </p:grpSpPr>
          <p:sp>
            <p:nvSpPr>
              <p:cNvPr id="1374" name="Google Shape;1374;p25"/>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5"/>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5"/>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7" name="Google Shape;1377;p25"/>
            <p:cNvGrpSpPr/>
            <p:nvPr/>
          </p:nvGrpSpPr>
          <p:grpSpPr>
            <a:xfrm>
              <a:off x="7738702" y="2741142"/>
              <a:ext cx="854919" cy="80871"/>
              <a:chOff x="1528400" y="4392825"/>
              <a:chExt cx="1959475" cy="185400"/>
            </a:xfrm>
          </p:grpSpPr>
          <p:sp>
            <p:nvSpPr>
              <p:cNvPr id="1378" name="Google Shape;1378;p2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79" name="Google Shape;1379;p2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80" name="Google Shape;1380;p2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81" name="Google Shape;1381;p2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82" name="Google Shape;1382;p2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83" name="Google Shape;1383;p2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384" name="Google Shape;1384;p25"/>
          <p:cNvGrpSpPr/>
          <p:nvPr/>
        </p:nvGrpSpPr>
        <p:grpSpPr>
          <a:xfrm>
            <a:off x="-907475" y="-1017800"/>
            <a:ext cx="7790650" cy="2450251"/>
            <a:chOff x="-907475" y="-1017800"/>
            <a:chExt cx="7790650" cy="2450251"/>
          </a:xfrm>
        </p:grpSpPr>
        <p:sp>
          <p:nvSpPr>
            <p:cNvPr id="1385" name="Google Shape;1385;p25"/>
            <p:cNvSpPr/>
            <p:nvPr/>
          </p:nvSpPr>
          <p:spPr>
            <a:xfrm>
              <a:off x="5297401" y="-8088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5"/>
            <p:cNvSpPr/>
            <p:nvPr/>
          </p:nvSpPr>
          <p:spPr>
            <a:xfrm>
              <a:off x="-907475" y="-1017800"/>
              <a:ext cx="2447126" cy="2450251"/>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7" name="Google Shape;1387;p25"/>
          <p:cNvGrpSpPr/>
          <p:nvPr/>
        </p:nvGrpSpPr>
        <p:grpSpPr>
          <a:xfrm rot="-5400000">
            <a:off x="5499882" y="4456047"/>
            <a:ext cx="4249916" cy="2447141"/>
            <a:chOff x="5319726" y="23000"/>
            <a:chExt cx="2682689" cy="1544717"/>
          </a:xfrm>
        </p:grpSpPr>
        <p:sp>
          <p:nvSpPr>
            <p:cNvPr id="1388" name="Google Shape;1388;p25"/>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5"/>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5"/>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5"/>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5"/>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5"/>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5"/>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5"/>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5"/>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5"/>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5"/>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5"/>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5"/>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5"/>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5"/>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25"/>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5"/>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5"/>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5"/>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5"/>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5"/>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5"/>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5"/>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5"/>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5"/>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5"/>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5"/>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5"/>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5"/>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5"/>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5"/>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5"/>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5"/>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5"/>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5"/>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5"/>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5"/>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5"/>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5"/>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5"/>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5"/>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5"/>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5"/>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5"/>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5"/>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5"/>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5"/>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5"/>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5"/>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5"/>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5"/>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5"/>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5"/>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5"/>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5"/>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5"/>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5"/>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5"/>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5"/>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5"/>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5"/>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5"/>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5"/>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5"/>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5"/>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5"/>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5"/>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5"/>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5"/>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5"/>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5"/>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5"/>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5"/>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5"/>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5"/>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5"/>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5"/>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5"/>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5"/>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5"/>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5"/>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5"/>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5"/>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5"/>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472"/>
        <p:cNvGrpSpPr/>
        <p:nvPr/>
      </p:nvGrpSpPr>
      <p:grpSpPr>
        <a:xfrm>
          <a:off x="0" y="0"/>
          <a:ext cx="0" cy="0"/>
          <a:chOff x="0" y="0"/>
          <a:chExt cx="0" cy="0"/>
        </a:xfrm>
      </p:grpSpPr>
      <p:grpSp>
        <p:nvGrpSpPr>
          <p:cNvPr id="1473" name="Google Shape;1473;p26"/>
          <p:cNvGrpSpPr/>
          <p:nvPr/>
        </p:nvGrpSpPr>
        <p:grpSpPr>
          <a:xfrm rot="10800000">
            <a:off x="1598307" y="-1478328"/>
            <a:ext cx="4249916" cy="2447141"/>
            <a:chOff x="5319726" y="23000"/>
            <a:chExt cx="2682689" cy="1544717"/>
          </a:xfrm>
        </p:grpSpPr>
        <p:sp>
          <p:nvSpPr>
            <p:cNvPr id="1474" name="Google Shape;1474;p26"/>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6"/>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6"/>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6"/>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6"/>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6"/>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6"/>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6"/>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6"/>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6"/>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6"/>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6"/>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6"/>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6"/>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6"/>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6"/>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6"/>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6"/>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6"/>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6"/>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6"/>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26"/>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26"/>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6"/>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6"/>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6"/>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6"/>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6"/>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6"/>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6"/>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6"/>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6"/>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6"/>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6"/>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6"/>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6"/>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6"/>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6"/>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6"/>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6"/>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6"/>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6"/>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6"/>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6"/>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6"/>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6"/>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6"/>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6"/>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6"/>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6"/>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6"/>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6"/>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6"/>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6"/>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6"/>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6"/>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6"/>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6"/>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6"/>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6"/>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6"/>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6"/>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6"/>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6"/>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6"/>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6"/>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6"/>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6"/>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6"/>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6"/>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6"/>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6"/>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6"/>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6"/>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6"/>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6"/>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6"/>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6"/>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6"/>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6"/>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6"/>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6"/>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6"/>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6"/>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8" name="Google Shape;1558;p26"/>
          <p:cNvGrpSpPr/>
          <p:nvPr/>
        </p:nvGrpSpPr>
        <p:grpSpPr>
          <a:xfrm>
            <a:off x="-555912" y="965878"/>
            <a:ext cx="10235018" cy="3856338"/>
            <a:chOff x="-555912" y="965878"/>
            <a:chExt cx="10235018" cy="3856338"/>
          </a:xfrm>
        </p:grpSpPr>
        <p:sp>
          <p:nvSpPr>
            <p:cNvPr id="1559" name="Google Shape;1559;p26"/>
            <p:cNvSpPr/>
            <p:nvPr/>
          </p:nvSpPr>
          <p:spPr>
            <a:xfrm>
              <a:off x="-555912" y="3409198"/>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0" name="Google Shape;1560;p26"/>
            <p:cNvGrpSpPr/>
            <p:nvPr/>
          </p:nvGrpSpPr>
          <p:grpSpPr>
            <a:xfrm>
              <a:off x="6233500" y="4679345"/>
              <a:ext cx="1237444" cy="142871"/>
              <a:chOff x="2103451" y="4214000"/>
              <a:chExt cx="769938" cy="88900"/>
            </a:xfrm>
          </p:grpSpPr>
          <p:sp>
            <p:nvSpPr>
              <p:cNvPr id="1561" name="Google Shape;1561;p26"/>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6"/>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6"/>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6"/>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6"/>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6" name="Google Shape;1566;p26"/>
            <p:cNvSpPr/>
            <p:nvPr/>
          </p:nvSpPr>
          <p:spPr>
            <a:xfrm>
              <a:off x="8400565" y="965878"/>
              <a:ext cx="1278541" cy="1278541"/>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7" name="Google Shape;1567;p26"/>
          <p:cNvGrpSpPr/>
          <p:nvPr/>
        </p:nvGrpSpPr>
        <p:grpSpPr>
          <a:xfrm>
            <a:off x="-872549" y="539500"/>
            <a:ext cx="10976678" cy="4139845"/>
            <a:chOff x="-872549" y="539500"/>
            <a:chExt cx="10976678" cy="4139845"/>
          </a:xfrm>
        </p:grpSpPr>
        <p:sp>
          <p:nvSpPr>
            <p:cNvPr id="1568" name="Google Shape;1568;p26"/>
            <p:cNvSpPr/>
            <p:nvPr/>
          </p:nvSpPr>
          <p:spPr>
            <a:xfrm>
              <a:off x="-872549" y="309155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6"/>
            <p:cNvSpPr/>
            <p:nvPr/>
          </p:nvSpPr>
          <p:spPr>
            <a:xfrm>
              <a:off x="7975543" y="539500"/>
              <a:ext cx="2128585" cy="2131297"/>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570"/>
        <p:cNvGrpSpPr/>
        <p:nvPr/>
      </p:nvGrpSpPr>
      <p:grpSpPr>
        <a:xfrm>
          <a:off x="0" y="0"/>
          <a:ext cx="0" cy="0"/>
          <a:chOff x="0" y="0"/>
          <a:chExt cx="0" cy="0"/>
        </a:xfrm>
      </p:grpSpPr>
      <p:sp>
        <p:nvSpPr>
          <p:cNvPr id="1571" name="Google Shape;1571;p27"/>
          <p:cNvSpPr/>
          <p:nvPr/>
        </p:nvSpPr>
        <p:spPr>
          <a:xfrm rot="10800000">
            <a:off x="-633800" y="864150"/>
            <a:ext cx="1683776" cy="1685899"/>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72" name="Google Shape;1572;p27"/>
          <p:cNvGrpSpPr/>
          <p:nvPr/>
        </p:nvGrpSpPr>
        <p:grpSpPr>
          <a:xfrm>
            <a:off x="-295814" y="539506"/>
            <a:ext cx="8977937" cy="4384110"/>
            <a:chOff x="-295814" y="539506"/>
            <a:chExt cx="8977937" cy="4384110"/>
          </a:xfrm>
        </p:grpSpPr>
        <p:grpSp>
          <p:nvGrpSpPr>
            <p:cNvPr id="1573" name="Google Shape;1573;p27"/>
            <p:cNvGrpSpPr/>
            <p:nvPr/>
          </p:nvGrpSpPr>
          <p:grpSpPr>
            <a:xfrm>
              <a:off x="5415875" y="4780745"/>
              <a:ext cx="1237444" cy="142871"/>
              <a:chOff x="2103451" y="4214000"/>
              <a:chExt cx="769938" cy="88900"/>
            </a:xfrm>
          </p:grpSpPr>
          <p:sp>
            <p:nvSpPr>
              <p:cNvPr id="1574" name="Google Shape;1574;p27"/>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7"/>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7"/>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7"/>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7"/>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79" name="Google Shape;1579;p27"/>
            <p:cNvSpPr/>
            <p:nvPr/>
          </p:nvSpPr>
          <p:spPr>
            <a:xfrm rot="10800000">
              <a:off x="-295814" y="1269074"/>
              <a:ext cx="970627" cy="485308"/>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0" name="Google Shape;1580;p27"/>
            <p:cNvGrpSpPr/>
            <p:nvPr/>
          </p:nvGrpSpPr>
          <p:grpSpPr>
            <a:xfrm>
              <a:off x="8430776" y="539506"/>
              <a:ext cx="251346" cy="854919"/>
              <a:chOff x="3909026" y="4335756"/>
              <a:chExt cx="251346" cy="854919"/>
            </a:xfrm>
          </p:grpSpPr>
          <p:grpSp>
            <p:nvGrpSpPr>
              <p:cNvPr id="1581" name="Google Shape;1581;p27"/>
              <p:cNvGrpSpPr/>
              <p:nvPr/>
            </p:nvGrpSpPr>
            <p:grpSpPr>
              <a:xfrm rot="5400000">
                <a:off x="3522002" y="4722780"/>
                <a:ext cx="854919" cy="80871"/>
                <a:chOff x="1528400" y="4392825"/>
                <a:chExt cx="1959475" cy="185400"/>
              </a:xfrm>
            </p:grpSpPr>
            <p:sp>
              <p:nvSpPr>
                <p:cNvPr id="1582" name="Google Shape;1582;p27"/>
                <p:cNvSpPr/>
                <p:nvPr/>
              </p:nvSpPr>
              <p:spPr>
                <a:xfrm>
                  <a:off x="152840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83" name="Google Shape;1583;p27"/>
                <p:cNvSpPr/>
                <p:nvPr/>
              </p:nvSpPr>
              <p:spPr>
                <a:xfrm>
                  <a:off x="188321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84" name="Google Shape;1584;p27"/>
                <p:cNvSpPr/>
                <p:nvPr/>
              </p:nvSpPr>
              <p:spPr>
                <a:xfrm>
                  <a:off x="223803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85" name="Google Shape;1585;p27"/>
                <p:cNvSpPr/>
                <p:nvPr/>
              </p:nvSpPr>
              <p:spPr>
                <a:xfrm>
                  <a:off x="259284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86" name="Google Shape;1586;p27"/>
                <p:cNvSpPr/>
                <p:nvPr/>
              </p:nvSpPr>
              <p:spPr>
                <a:xfrm>
                  <a:off x="294766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87" name="Google Shape;1587;p27"/>
                <p:cNvSpPr/>
                <p:nvPr/>
              </p:nvSpPr>
              <p:spPr>
                <a:xfrm>
                  <a:off x="330247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588" name="Google Shape;1588;p27"/>
              <p:cNvGrpSpPr/>
              <p:nvPr/>
            </p:nvGrpSpPr>
            <p:grpSpPr>
              <a:xfrm rot="5400000">
                <a:off x="3692477" y="4722780"/>
                <a:ext cx="854919" cy="80871"/>
                <a:chOff x="1528400" y="4392825"/>
                <a:chExt cx="1959475" cy="185400"/>
              </a:xfrm>
            </p:grpSpPr>
            <p:sp>
              <p:nvSpPr>
                <p:cNvPr id="1589" name="Google Shape;1589;p27"/>
                <p:cNvSpPr/>
                <p:nvPr/>
              </p:nvSpPr>
              <p:spPr>
                <a:xfrm>
                  <a:off x="152840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0" name="Google Shape;1590;p27"/>
                <p:cNvSpPr/>
                <p:nvPr/>
              </p:nvSpPr>
              <p:spPr>
                <a:xfrm>
                  <a:off x="188321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1" name="Google Shape;1591;p27"/>
                <p:cNvSpPr/>
                <p:nvPr/>
              </p:nvSpPr>
              <p:spPr>
                <a:xfrm>
                  <a:off x="223803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2" name="Google Shape;1592;p27"/>
                <p:cNvSpPr/>
                <p:nvPr/>
              </p:nvSpPr>
              <p:spPr>
                <a:xfrm>
                  <a:off x="259284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3" name="Google Shape;1593;p27"/>
                <p:cNvSpPr/>
                <p:nvPr/>
              </p:nvSpPr>
              <p:spPr>
                <a:xfrm>
                  <a:off x="294766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4" name="Google Shape;1594;p27"/>
                <p:cNvSpPr/>
                <p:nvPr/>
              </p:nvSpPr>
              <p:spPr>
                <a:xfrm>
                  <a:off x="330247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0"/>
        <p:cNvGrpSpPr/>
        <p:nvPr/>
      </p:nvGrpSpPr>
      <p:grpSpPr>
        <a:xfrm>
          <a:off x="0" y="0"/>
          <a:ext cx="0" cy="0"/>
          <a:chOff x="0" y="0"/>
          <a:chExt cx="0" cy="0"/>
        </a:xfrm>
      </p:grpSpPr>
      <p:grpSp>
        <p:nvGrpSpPr>
          <p:cNvPr id="134" name="Google Shape;134;p4"/>
          <p:cNvGrpSpPr/>
          <p:nvPr/>
        </p:nvGrpSpPr>
        <p:grpSpPr>
          <a:xfrm>
            <a:off x="7197263" y="-133187"/>
            <a:ext cx="1536947" cy="4879950"/>
            <a:chOff x="7197263" y="-133187"/>
            <a:chExt cx="1536947" cy="4879950"/>
          </a:xfrm>
        </p:grpSpPr>
        <p:sp>
          <p:nvSpPr>
            <p:cNvPr id="135" name="Google Shape;135;p4"/>
            <p:cNvSpPr/>
            <p:nvPr/>
          </p:nvSpPr>
          <p:spPr>
            <a:xfrm>
              <a:off x="7197263" y="-133187"/>
              <a:ext cx="1345383" cy="672692"/>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 name="Google Shape;136;p4"/>
            <p:cNvGrpSpPr/>
            <p:nvPr/>
          </p:nvGrpSpPr>
          <p:grpSpPr>
            <a:xfrm rot="-5400000">
              <a:off x="8266315" y="4278867"/>
              <a:ext cx="854919" cy="80871"/>
              <a:chOff x="1528400" y="4392825"/>
              <a:chExt cx="1959475" cy="185400"/>
            </a:xfrm>
          </p:grpSpPr>
          <p:sp>
            <p:nvSpPr>
              <p:cNvPr id="138" name="Google Shape;138;p4"/>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7" name="Google Shape;137;p4"/>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9" name="Google Shape;139;p4"/>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0" name="Google Shape;140;p4"/>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1" name="Google Shape;141;p4"/>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2" name="Google Shape;142;p4"/>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31" name="Google Shape;1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atin typeface="Barlow"/>
                <a:ea typeface="Barlow"/>
                <a:cs typeface="Barlow"/>
                <a:sym typeface="Barlow"/>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 name="Google Shape;132;p4"/>
          <p:cNvSpPr txBox="1">
            <a:spLocks noGrp="1"/>
          </p:cNvSpPr>
          <p:nvPr>
            <p:ph type="body" idx="1"/>
          </p:nvPr>
        </p:nvSpPr>
        <p:spPr>
          <a:xfrm>
            <a:off x="720000" y="1111776"/>
            <a:ext cx="7704000" cy="370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atin typeface="Be Vietnam Pro" pitchFamily="2" charset="0"/>
                <a:ea typeface="Be Vietnam Pro" pitchFamily="2" charset="0"/>
                <a:cs typeface="Hind"/>
                <a:sym typeface="Hind"/>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133" name="Google Shape;133;p4"/>
          <p:cNvSpPr/>
          <p:nvPr/>
        </p:nvSpPr>
        <p:spPr>
          <a:xfrm>
            <a:off x="-790024" y="4353775"/>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9162323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06"/>
        <p:cNvGrpSpPr/>
        <p:nvPr/>
      </p:nvGrpSpPr>
      <p:grpSpPr>
        <a:xfrm>
          <a:off x="0" y="0"/>
          <a:ext cx="0" cy="0"/>
          <a:chOff x="0" y="0"/>
          <a:chExt cx="0" cy="0"/>
        </a:xfrm>
      </p:grpSpPr>
      <p:sp>
        <p:nvSpPr>
          <p:cNvPr id="507" name="Google Shape;507;p13"/>
          <p:cNvSpPr txBox="1">
            <a:spLocks noGrp="1"/>
          </p:cNvSpPr>
          <p:nvPr>
            <p:ph type="title"/>
          </p:nvPr>
        </p:nvSpPr>
        <p:spPr>
          <a:xfrm>
            <a:off x="720000" y="44805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8" name="Google Shape;508;p13"/>
          <p:cNvSpPr txBox="1">
            <a:spLocks noGrp="1"/>
          </p:cNvSpPr>
          <p:nvPr>
            <p:ph type="title" idx="2" hasCustomPrompt="1"/>
          </p:nvPr>
        </p:nvSpPr>
        <p:spPr>
          <a:xfrm>
            <a:off x="720000" y="16101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9" name="Google Shape;509;p13"/>
          <p:cNvSpPr txBox="1">
            <a:spLocks noGrp="1"/>
          </p:cNvSpPr>
          <p:nvPr>
            <p:ph type="title" idx="3" hasCustomPrompt="1"/>
          </p:nvPr>
        </p:nvSpPr>
        <p:spPr>
          <a:xfrm>
            <a:off x="720000" y="28953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0" name="Google Shape;510;p13"/>
          <p:cNvSpPr txBox="1">
            <a:spLocks noGrp="1"/>
          </p:cNvSpPr>
          <p:nvPr>
            <p:ph type="title" idx="4" hasCustomPrompt="1"/>
          </p:nvPr>
        </p:nvSpPr>
        <p:spPr>
          <a:xfrm>
            <a:off x="3306000" y="16101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1" name="Google Shape;511;p13"/>
          <p:cNvSpPr txBox="1">
            <a:spLocks noGrp="1"/>
          </p:cNvSpPr>
          <p:nvPr>
            <p:ph type="title" idx="5" hasCustomPrompt="1"/>
          </p:nvPr>
        </p:nvSpPr>
        <p:spPr>
          <a:xfrm>
            <a:off x="3306000" y="28953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2" name="Google Shape;512;p13"/>
          <p:cNvSpPr txBox="1">
            <a:spLocks noGrp="1"/>
          </p:cNvSpPr>
          <p:nvPr>
            <p:ph type="title" idx="6" hasCustomPrompt="1"/>
          </p:nvPr>
        </p:nvSpPr>
        <p:spPr>
          <a:xfrm>
            <a:off x="5892000" y="16101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3" name="Google Shape;513;p13"/>
          <p:cNvSpPr txBox="1">
            <a:spLocks noGrp="1"/>
          </p:cNvSpPr>
          <p:nvPr>
            <p:ph type="title" idx="7" hasCustomPrompt="1"/>
          </p:nvPr>
        </p:nvSpPr>
        <p:spPr>
          <a:xfrm>
            <a:off x="5892000" y="28953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7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4" name="Google Shape;514;p13"/>
          <p:cNvSpPr txBox="1">
            <a:spLocks noGrp="1"/>
          </p:cNvSpPr>
          <p:nvPr>
            <p:ph type="subTitle" idx="1"/>
          </p:nvPr>
        </p:nvSpPr>
        <p:spPr>
          <a:xfrm>
            <a:off x="720000" y="2012125"/>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515" name="Google Shape;515;p13"/>
          <p:cNvSpPr txBox="1">
            <a:spLocks noGrp="1"/>
          </p:cNvSpPr>
          <p:nvPr>
            <p:ph type="subTitle" idx="8"/>
          </p:nvPr>
        </p:nvSpPr>
        <p:spPr>
          <a:xfrm>
            <a:off x="3306000" y="2012125"/>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516" name="Google Shape;516;p13"/>
          <p:cNvSpPr txBox="1">
            <a:spLocks noGrp="1"/>
          </p:cNvSpPr>
          <p:nvPr>
            <p:ph type="subTitle" idx="9"/>
          </p:nvPr>
        </p:nvSpPr>
        <p:spPr>
          <a:xfrm>
            <a:off x="5892000" y="2012125"/>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517" name="Google Shape;517;p13"/>
          <p:cNvSpPr txBox="1">
            <a:spLocks noGrp="1"/>
          </p:cNvSpPr>
          <p:nvPr>
            <p:ph type="subTitle" idx="13"/>
          </p:nvPr>
        </p:nvSpPr>
        <p:spPr>
          <a:xfrm>
            <a:off x="720000" y="3297350"/>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518" name="Google Shape;518;p13"/>
          <p:cNvSpPr txBox="1">
            <a:spLocks noGrp="1"/>
          </p:cNvSpPr>
          <p:nvPr>
            <p:ph type="subTitle" idx="14"/>
          </p:nvPr>
        </p:nvSpPr>
        <p:spPr>
          <a:xfrm>
            <a:off x="3306000" y="3297350"/>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519" name="Google Shape;519;p13"/>
          <p:cNvSpPr txBox="1">
            <a:spLocks noGrp="1"/>
          </p:cNvSpPr>
          <p:nvPr>
            <p:ph type="subTitle" idx="15"/>
          </p:nvPr>
        </p:nvSpPr>
        <p:spPr>
          <a:xfrm>
            <a:off x="5892000" y="3297350"/>
            <a:ext cx="2532000" cy="52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rtl="0">
              <a:lnSpc>
                <a:spcPct val="100000"/>
              </a:lnSpc>
              <a:spcBef>
                <a:spcPts val="0"/>
              </a:spcBef>
              <a:spcAft>
                <a:spcPts val="0"/>
              </a:spcAft>
              <a:buSzPts val="2400"/>
              <a:buFont typeface="Barlow"/>
              <a:buNone/>
              <a:defRPr sz="2400" b="1">
                <a:latin typeface="Barlow"/>
                <a:ea typeface="Barlow"/>
                <a:cs typeface="Barlow"/>
                <a:sym typeface="Barlow"/>
              </a:defRPr>
            </a:lvl2pPr>
            <a:lvl3pPr lvl="2" rtl="0">
              <a:lnSpc>
                <a:spcPct val="100000"/>
              </a:lnSpc>
              <a:spcBef>
                <a:spcPts val="0"/>
              </a:spcBef>
              <a:spcAft>
                <a:spcPts val="0"/>
              </a:spcAft>
              <a:buSzPts val="2400"/>
              <a:buFont typeface="Barlow"/>
              <a:buNone/>
              <a:defRPr sz="2400" b="1">
                <a:latin typeface="Barlow"/>
                <a:ea typeface="Barlow"/>
                <a:cs typeface="Barlow"/>
                <a:sym typeface="Barlow"/>
              </a:defRPr>
            </a:lvl3pPr>
            <a:lvl4pPr lvl="3" rtl="0">
              <a:lnSpc>
                <a:spcPct val="100000"/>
              </a:lnSpc>
              <a:spcBef>
                <a:spcPts val="0"/>
              </a:spcBef>
              <a:spcAft>
                <a:spcPts val="0"/>
              </a:spcAft>
              <a:buSzPts val="2400"/>
              <a:buFont typeface="Barlow"/>
              <a:buNone/>
              <a:defRPr sz="2400" b="1">
                <a:latin typeface="Barlow"/>
                <a:ea typeface="Barlow"/>
                <a:cs typeface="Barlow"/>
                <a:sym typeface="Barlow"/>
              </a:defRPr>
            </a:lvl4pPr>
            <a:lvl5pPr lvl="4" rtl="0">
              <a:lnSpc>
                <a:spcPct val="100000"/>
              </a:lnSpc>
              <a:spcBef>
                <a:spcPts val="0"/>
              </a:spcBef>
              <a:spcAft>
                <a:spcPts val="0"/>
              </a:spcAft>
              <a:buSzPts val="2400"/>
              <a:buFont typeface="Barlow"/>
              <a:buNone/>
              <a:defRPr sz="2400" b="1">
                <a:latin typeface="Barlow"/>
                <a:ea typeface="Barlow"/>
                <a:cs typeface="Barlow"/>
                <a:sym typeface="Barlow"/>
              </a:defRPr>
            </a:lvl5pPr>
            <a:lvl6pPr lvl="5" rtl="0">
              <a:lnSpc>
                <a:spcPct val="100000"/>
              </a:lnSpc>
              <a:spcBef>
                <a:spcPts val="0"/>
              </a:spcBef>
              <a:spcAft>
                <a:spcPts val="0"/>
              </a:spcAft>
              <a:buSzPts val="2400"/>
              <a:buFont typeface="Barlow"/>
              <a:buNone/>
              <a:defRPr sz="2400" b="1">
                <a:latin typeface="Barlow"/>
                <a:ea typeface="Barlow"/>
                <a:cs typeface="Barlow"/>
                <a:sym typeface="Barlow"/>
              </a:defRPr>
            </a:lvl6pPr>
            <a:lvl7pPr lvl="6" rtl="0">
              <a:lnSpc>
                <a:spcPct val="100000"/>
              </a:lnSpc>
              <a:spcBef>
                <a:spcPts val="0"/>
              </a:spcBef>
              <a:spcAft>
                <a:spcPts val="0"/>
              </a:spcAft>
              <a:buSzPts val="2400"/>
              <a:buFont typeface="Barlow"/>
              <a:buNone/>
              <a:defRPr sz="2400" b="1">
                <a:latin typeface="Barlow"/>
                <a:ea typeface="Barlow"/>
                <a:cs typeface="Barlow"/>
                <a:sym typeface="Barlow"/>
              </a:defRPr>
            </a:lvl7pPr>
            <a:lvl8pPr lvl="7" rtl="0">
              <a:lnSpc>
                <a:spcPct val="100000"/>
              </a:lnSpc>
              <a:spcBef>
                <a:spcPts val="0"/>
              </a:spcBef>
              <a:spcAft>
                <a:spcPts val="0"/>
              </a:spcAft>
              <a:buSzPts val="2400"/>
              <a:buFont typeface="Barlow"/>
              <a:buNone/>
              <a:defRPr sz="2400" b="1">
                <a:latin typeface="Barlow"/>
                <a:ea typeface="Barlow"/>
                <a:cs typeface="Barlow"/>
                <a:sym typeface="Barlow"/>
              </a:defRPr>
            </a:lvl8pPr>
            <a:lvl9pPr lvl="8"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grpSp>
        <p:nvGrpSpPr>
          <p:cNvPr id="520" name="Google Shape;520;p13"/>
          <p:cNvGrpSpPr/>
          <p:nvPr/>
        </p:nvGrpSpPr>
        <p:grpSpPr>
          <a:xfrm rot="10800000" flipH="1">
            <a:off x="-3193756" y="-510953"/>
            <a:ext cx="4249916" cy="2447141"/>
            <a:chOff x="5319726" y="23000"/>
            <a:chExt cx="2682689" cy="1544717"/>
          </a:xfrm>
        </p:grpSpPr>
        <p:sp>
          <p:nvSpPr>
            <p:cNvPr id="521" name="Google Shape;521;p13"/>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3"/>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3"/>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3"/>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3"/>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3"/>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13"/>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13"/>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13"/>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13"/>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3"/>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3"/>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3"/>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3"/>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3"/>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3"/>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3"/>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3"/>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3"/>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3"/>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3"/>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3"/>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3"/>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3"/>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3"/>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3"/>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3"/>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3"/>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3"/>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3"/>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3"/>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3"/>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3"/>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3"/>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3"/>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3"/>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3"/>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3"/>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3"/>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3"/>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3"/>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3"/>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3"/>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3"/>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3"/>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3"/>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3"/>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3"/>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3"/>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3"/>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3"/>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13"/>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3"/>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3"/>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3"/>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3"/>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3"/>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3"/>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3"/>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3"/>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3"/>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3"/>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3"/>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3"/>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3"/>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3"/>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3"/>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3"/>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3"/>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13"/>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13"/>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13"/>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13"/>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13"/>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13"/>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13"/>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13"/>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13"/>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3"/>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3"/>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3"/>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3"/>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3"/>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3"/>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05" name="Google Shape;605;p13"/>
          <p:cNvSpPr/>
          <p:nvPr/>
        </p:nvSpPr>
        <p:spPr>
          <a:xfrm>
            <a:off x="8314776" y="1418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6" name="Google Shape;606;p13"/>
          <p:cNvGrpSpPr/>
          <p:nvPr/>
        </p:nvGrpSpPr>
        <p:grpSpPr>
          <a:xfrm>
            <a:off x="8488561" y="459448"/>
            <a:ext cx="1095352" cy="4258780"/>
            <a:chOff x="8488561" y="459448"/>
            <a:chExt cx="1095352" cy="4258780"/>
          </a:xfrm>
        </p:grpSpPr>
        <p:sp>
          <p:nvSpPr>
            <p:cNvPr id="607" name="Google Shape;607;p13"/>
            <p:cNvSpPr/>
            <p:nvPr/>
          </p:nvSpPr>
          <p:spPr>
            <a:xfrm>
              <a:off x="8631413" y="459448"/>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8" name="Google Shape;608;p13"/>
            <p:cNvGrpSpPr/>
            <p:nvPr/>
          </p:nvGrpSpPr>
          <p:grpSpPr>
            <a:xfrm rot="5400000">
              <a:off x="7941275" y="4028070"/>
              <a:ext cx="1237444" cy="142871"/>
              <a:chOff x="2103451" y="4214000"/>
              <a:chExt cx="769938" cy="88900"/>
            </a:xfrm>
          </p:grpSpPr>
          <p:sp>
            <p:nvSpPr>
              <p:cNvPr id="609" name="Google Shape;609;p13"/>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9982606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22"/>
        <p:cNvGrpSpPr/>
        <p:nvPr/>
      </p:nvGrpSpPr>
      <p:grpSpPr>
        <a:xfrm>
          <a:off x="0" y="0"/>
          <a:ext cx="0" cy="0"/>
          <a:chOff x="0" y="0"/>
          <a:chExt cx="0" cy="0"/>
        </a:xfrm>
      </p:grpSpPr>
      <p:sp>
        <p:nvSpPr>
          <p:cNvPr id="223" name="Google Shape;223;p7"/>
          <p:cNvSpPr txBox="1">
            <a:spLocks noGrp="1"/>
          </p:cNvSpPr>
          <p:nvPr>
            <p:ph type="title"/>
          </p:nvPr>
        </p:nvSpPr>
        <p:spPr>
          <a:xfrm>
            <a:off x="1004850" y="761863"/>
            <a:ext cx="39666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atin typeface="Barlow"/>
                <a:ea typeface="Barlow"/>
                <a:cs typeface="Barlow"/>
                <a:sym typeface="Barlow"/>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4" name="Google Shape;224;p7"/>
          <p:cNvSpPr txBox="1">
            <a:spLocks noGrp="1"/>
          </p:cNvSpPr>
          <p:nvPr>
            <p:ph type="subTitle" idx="1"/>
          </p:nvPr>
        </p:nvSpPr>
        <p:spPr>
          <a:xfrm>
            <a:off x="1004850" y="1789663"/>
            <a:ext cx="3966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Font typeface="Hind"/>
              <a:buAutoNum type="arabicPeriod"/>
              <a:defRPr>
                <a:latin typeface="Be Vietnam Pro" pitchFamily="2" charset="0"/>
                <a:ea typeface="Be Vietnam Pro" pitchFamily="2" charset="0"/>
                <a:cs typeface="Hind"/>
                <a:sym typeface="Hin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225" name="Google Shape;225;p7"/>
          <p:cNvSpPr/>
          <p:nvPr/>
        </p:nvSpPr>
        <p:spPr>
          <a:xfrm>
            <a:off x="6742775" y="3258250"/>
            <a:ext cx="3442200" cy="34422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26" name="Google Shape;226;p7"/>
          <p:cNvGrpSpPr/>
          <p:nvPr/>
        </p:nvGrpSpPr>
        <p:grpSpPr>
          <a:xfrm>
            <a:off x="-4" y="148945"/>
            <a:ext cx="8465147" cy="4719168"/>
            <a:chOff x="-4" y="148945"/>
            <a:chExt cx="8465147" cy="4719168"/>
          </a:xfrm>
        </p:grpSpPr>
        <p:sp>
          <p:nvSpPr>
            <p:cNvPr id="227" name="Google Shape;227;p7"/>
            <p:cNvSpPr/>
            <p:nvPr/>
          </p:nvSpPr>
          <p:spPr>
            <a:xfrm rot="-5400000">
              <a:off x="-336349" y="517363"/>
              <a:ext cx="1345383" cy="672692"/>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8" name="Google Shape;228;p7"/>
            <p:cNvGrpSpPr/>
            <p:nvPr/>
          </p:nvGrpSpPr>
          <p:grpSpPr>
            <a:xfrm>
              <a:off x="7227700" y="148945"/>
              <a:ext cx="1237444" cy="142871"/>
              <a:chOff x="2103451" y="4214000"/>
              <a:chExt cx="769938" cy="88900"/>
            </a:xfrm>
          </p:grpSpPr>
          <p:sp>
            <p:nvSpPr>
              <p:cNvPr id="229" name="Google Shape;229;p7"/>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7"/>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7"/>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7"/>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7"/>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4" name="Google Shape;234;p7"/>
            <p:cNvGrpSpPr/>
            <p:nvPr/>
          </p:nvGrpSpPr>
          <p:grpSpPr>
            <a:xfrm rot="-5400000">
              <a:off x="144390" y="4299267"/>
              <a:ext cx="854919" cy="282771"/>
              <a:chOff x="4552665" y="4547017"/>
              <a:chExt cx="854919" cy="282771"/>
            </a:xfrm>
          </p:grpSpPr>
          <p:grpSp>
            <p:nvGrpSpPr>
              <p:cNvPr id="235" name="Google Shape;235;p7"/>
              <p:cNvGrpSpPr/>
              <p:nvPr/>
            </p:nvGrpSpPr>
            <p:grpSpPr>
              <a:xfrm>
                <a:off x="4552665" y="4547017"/>
                <a:ext cx="854919" cy="80871"/>
                <a:chOff x="1528400" y="4392825"/>
                <a:chExt cx="1959475" cy="185400"/>
              </a:xfrm>
            </p:grpSpPr>
            <p:sp>
              <p:nvSpPr>
                <p:cNvPr id="236" name="Google Shape;236;p7"/>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7" name="Google Shape;237;p7"/>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8" name="Google Shape;238;p7"/>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9" name="Google Shape;239;p7"/>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0" name="Google Shape;240;p7"/>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1" name="Google Shape;241;p7"/>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42" name="Google Shape;242;p7"/>
              <p:cNvGrpSpPr/>
              <p:nvPr/>
            </p:nvGrpSpPr>
            <p:grpSpPr>
              <a:xfrm>
                <a:off x="4552665" y="4748917"/>
                <a:ext cx="854919" cy="80871"/>
                <a:chOff x="1528400" y="4392825"/>
                <a:chExt cx="1959475" cy="185400"/>
              </a:xfrm>
            </p:grpSpPr>
            <p:sp>
              <p:nvSpPr>
                <p:cNvPr id="243" name="Google Shape;243;p7"/>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4" name="Google Shape;244;p7"/>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5" name="Google Shape;245;p7"/>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6" name="Google Shape;246;p7"/>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7" name="Google Shape;247;p7"/>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8" name="Google Shape;248;p7"/>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sp>
        <p:nvSpPr>
          <p:cNvPr id="249" name="Google Shape;249;p7"/>
          <p:cNvSpPr>
            <a:spLocks noGrp="1"/>
          </p:cNvSpPr>
          <p:nvPr>
            <p:ph type="pic" idx="2"/>
          </p:nvPr>
        </p:nvSpPr>
        <p:spPr>
          <a:xfrm>
            <a:off x="5134950" y="539500"/>
            <a:ext cx="2787000" cy="4064400"/>
          </a:xfrm>
          <a:prstGeom prst="rect">
            <a:avLst/>
          </a:prstGeom>
          <a:noFill/>
          <a:ln>
            <a:noFill/>
          </a:ln>
        </p:spPr>
        <p:txBody>
          <a:bodyPr/>
          <a:lstStyle/>
          <a:p>
            <a:endParaRPr lang="vi-VN"/>
          </a:p>
        </p:txBody>
      </p:sp>
    </p:spTree>
    <p:extLst>
      <p:ext uri="{BB962C8B-B14F-4D97-AF65-F5344CB8AC3E}">
        <p14:creationId xmlns:p14="http://schemas.microsoft.com/office/powerpoint/2010/main" val="36126612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43"/>
        <p:cNvGrpSpPr/>
        <p:nvPr/>
      </p:nvGrpSpPr>
      <p:grpSpPr>
        <a:xfrm>
          <a:off x="0" y="0"/>
          <a:ext cx="0" cy="0"/>
          <a:chOff x="0" y="0"/>
          <a:chExt cx="0" cy="0"/>
        </a:xfrm>
      </p:grpSpPr>
      <p:sp>
        <p:nvSpPr>
          <p:cNvPr id="144" name="Google Shape;1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5" name="Google Shape;145;p5"/>
          <p:cNvSpPr txBox="1">
            <a:spLocks noGrp="1"/>
          </p:cNvSpPr>
          <p:nvPr>
            <p:ph type="subTitle" idx="1"/>
          </p:nvPr>
        </p:nvSpPr>
        <p:spPr>
          <a:xfrm>
            <a:off x="4829741" y="2554597"/>
            <a:ext cx="2726400" cy="145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5"/>
          <p:cNvSpPr txBox="1">
            <a:spLocks noGrp="1"/>
          </p:cNvSpPr>
          <p:nvPr>
            <p:ph type="subTitle" idx="2"/>
          </p:nvPr>
        </p:nvSpPr>
        <p:spPr>
          <a:xfrm>
            <a:off x="1587853" y="2554597"/>
            <a:ext cx="2726400" cy="145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7" name="Google Shape;147;p5"/>
          <p:cNvSpPr txBox="1">
            <a:spLocks noGrp="1"/>
          </p:cNvSpPr>
          <p:nvPr>
            <p:ph type="subTitle" idx="3"/>
          </p:nvPr>
        </p:nvSpPr>
        <p:spPr>
          <a:xfrm>
            <a:off x="1587853" y="2097400"/>
            <a:ext cx="2726400" cy="5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48" name="Google Shape;148;p5"/>
          <p:cNvSpPr txBox="1">
            <a:spLocks noGrp="1"/>
          </p:cNvSpPr>
          <p:nvPr>
            <p:ph type="subTitle" idx="4"/>
          </p:nvPr>
        </p:nvSpPr>
        <p:spPr>
          <a:xfrm>
            <a:off x="4829747" y="2097400"/>
            <a:ext cx="2726400" cy="5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grpSp>
        <p:nvGrpSpPr>
          <p:cNvPr id="149" name="Google Shape;149;p5"/>
          <p:cNvGrpSpPr/>
          <p:nvPr/>
        </p:nvGrpSpPr>
        <p:grpSpPr>
          <a:xfrm flipH="1">
            <a:off x="8430783" y="539503"/>
            <a:ext cx="1872288" cy="1866825"/>
            <a:chOff x="3051194" y="-608678"/>
            <a:chExt cx="2441690" cy="2434566"/>
          </a:xfrm>
        </p:grpSpPr>
        <p:sp>
          <p:nvSpPr>
            <p:cNvPr id="150" name="Google Shape;150;p5"/>
            <p:cNvSpPr/>
            <p:nvPr/>
          </p:nvSpPr>
          <p:spPr>
            <a:xfrm rot="10800000">
              <a:off x="4846846" y="1458584"/>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5"/>
            <p:cNvSpPr/>
            <p:nvPr/>
          </p:nvSpPr>
          <p:spPr>
            <a:xfrm rot="10800000">
              <a:off x="4489727" y="1096813"/>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5"/>
            <p:cNvSpPr/>
            <p:nvPr/>
          </p:nvSpPr>
          <p:spPr>
            <a:xfrm rot="10800000">
              <a:off x="4130094" y="739368"/>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5"/>
            <p:cNvSpPr/>
            <p:nvPr/>
          </p:nvSpPr>
          <p:spPr>
            <a:xfrm rot="10800000">
              <a:off x="3772976" y="380030"/>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5"/>
            <p:cNvSpPr/>
            <p:nvPr/>
          </p:nvSpPr>
          <p:spPr>
            <a:xfrm rot="10800000">
              <a:off x="3410828" y="22566"/>
              <a:ext cx="374427" cy="36730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5"/>
            <p:cNvSpPr/>
            <p:nvPr/>
          </p:nvSpPr>
          <p:spPr>
            <a:xfrm rot="10800000">
              <a:off x="3051194" y="-336722"/>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5"/>
            <p:cNvSpPr/>
            <p:nvPr/>
          </p:nvSpPr>
          <p:spPr>
            <a:xfrm rot="10800000">
              <a:off x="4937383" y="1365909"/>
              <a:ext cx="374427" cy="371956"/>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5"/>
            <p:cNvSpPr/>
            <p:nvPr/>
          </p:nvSpPr>
          <p:spPr>
            <a:xfrm rot="10800000">
              <a:off x="4577749" y="1008464"/>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5"/>
            <p:cNvSpPr/>
            <p:nvPr/>
          </p:nvSpPr>
          <p:spPr>
            <a:xfrm rot="10800000">
              <a:off x="4220631" y="649126"/>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5"/>
            <p:cNvSpPr/>
            <p:nvPr/>
          </p:nvSpPr>
          <p:spPr>
            <a:xfrm rot="10800000">
              <a:off x="3860998" y="291662"/>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5"/>
            <p:cNvSpPr/>
            <p:nvPr/>
          </p:nvSpPr>
          <p:spPr>
            <a:xfrm rot="10800000">
              <a:off x="3503880" y="-67971"/>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rot="10800000">
              <a:off x="3144203" y="-429742"/>
              <a:ext cx="371956" cy="371956"/>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rot="10800000">
              <a:off x="5030435" y="1277560"/>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rot="10800000">
              <a:off x="4670801" y="917877"/>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rot="10800000">
              <a:off x="4308653" y="560758"/>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rot="10800000">
              <a:off x="3951535" y="201125"/>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5"/>
            <p:cNvSpPr/>
            <p:nvPr/>
          </p:nvSpPr>
          <p:spPr>
            <a:xfrm rot="10800000">
              <a:off x="3591902" y="-160646"/>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5"/>
            <p:cNvSpPr/>
            <p:nvPr/>
          </p:nvSpPr>
          <p:spPr>
            <a:xfrm rot="10800000">
              <a:off x="3234783" y="-518091"/>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rot="10800000">
              <a:off x="5118457" y="1186973"/>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rot="10800000">
              <a:off x="4761338" y="827685"/>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rot="10800000">
              <a:off x="4401705" y="467756"/>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rot="10800000">
              <a:off x="4041764" y="108450"/>
              <a:ext cx="372220"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rot="10800000">
              <a:off x="3682439" y="-249045"/>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5"/>
            <p:cNvSpPr/>
            <p:nvPr/>
          </p:nvSpPr>
          <p:spPr>
            <a:xfrm rot="10800000">
              <a:off x="3325013" y="-608678"/>
              <a:ext cx="372220"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 name="Google Shape;174;p5"/>
          <p:cNvGrpSpPr/>
          <p:nvPr/>
        </p:nvGrpSpPr>
        <p:grpSpPr>
          <a:xfrm>
            <a:off x="713215" y="4563555"/>
            <a:ext cx="854919" cy="80871"/>
            <a:chOff x="1528400" y="4392825"/>
            <a:chExt cx="1959475" cy="185400"/>
          </a:xfrm>
        </p:grpSpPr>
        <p:sp>
          <p:nvSpPr>
            <p:cNvPr id="175" name="Google Shape;175;p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6" name="Google Shape;176;p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7" name="Google Shape;177;p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8" name="Google Shape;178;p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9" name="Google Shape;179;p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0" name="Google Shape;180;p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81" name="Google Shape;181;p5"/>
          <p:cNvSpPr/>
          <p:nvPr/>
        </p:nvSpPr>
        <p:spPr>
          <a:xfrm>
            <a:off x="5494300" y="-1566450"/>
            <a:ext cx="2008925" cy="2011474"/>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26732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82"/>
        <p:cNvGrpSpPr/>
        <p:nvPr/>
      </p:nvGrpSpPr>
      <p:grpSpPr>
        <a:xfrm>
          <a:off x="0" y="0"/>
          <a:ext cx="0" cy="0"/>
          <a:chOff x="0" y="0"/>
          <a:chExt cx="0" cy="0"/>
        </a:xfrm>
      </p:grpSpPr>
      <p:sp>
        <p:nvSpPr>
          <p:cNvPr id="183" name="Google Shape;18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atin typeface="Barlow"/>
                <a:ea typeface="Barlow"/>
                <a:cs typeface="Barlow"/>
                <a:sym typeface="Barlow"/>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4" name="Google Shape;184;p6"/>
          <p:cNvGrpSpPr/>
          <p:nvPr/>
        </p:nvGrpSpPr>
        <p:grpSpPr>
          <a:xfrm>
            <a:off x="7040833" y="-849097"/>
            <a:ext cx="1872288" cy="1866825"/>
            <a:chOff x="3051194" y="-608678"/>
            <a:chExt cx="2441690" cy="2434566"/>
          </a:xfrm>
        </p:grpSpPr>
        <p:sp>
          <p:nvSpPr>
            <p:cNvPr id="185" name="Google Shape;185;p6"/>
            <p:cNvSpPr/>
            <p:nvPr/>
          </p:nvSpPr>
          <p:spPr>
            <a:xfrm rot="10800000">
              <a:off x="4846846" y="1458584"/>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6"/>
            <p:cNvSpPr/>
            <p:nvPr/>
          </p:nvSpPr>
          <p:spPr>
            <a:xfrm rot="10800000">
              <a:off x="4489727" y="1096813"/>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6"/>
            <p:cNvSpPr/>
            <p:nvPr/>
          </p:nvSpPr>
          <p:spPr>
            <a:xfrm rot="10800000">
              <a:off x="4130094" y="739368"/>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6"/>
            <p:cNvSpPr/>
            <p:nvPr/>
          </p:nvSpPr>
          <p:spPr>
            <a:xfrm rot="10800000">
              <a:off x="3772976" y="380030"/>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6"/>
            <p:cNvSpPr/>
            <p:nvPr/>
          </p:nvSpPr>
          <p:spPr>
            <a:xfrm rot="10800000">
              <a:off x="3410828" y="22566"/>
              <a:ext cx="374427" cy="36730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6"/>
            <p:cNvSpPr/>
            <p:nvPr/>
          </p:nvSpPr>
          <p:spPr>
            <a:xfrm rot="10800000">
              <a:off x="3051194" y="-336722"/>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6"/>
            <p:cNvSpPr/>
            <p:nvPr/>
          </p:nvSpPr>
          <p:spPr>
            <a:xfrm rot="10800000">
              <a:off x="4937383" y="1365909"/>
              <a:ext cx="374427" cy="371956"/>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6"/>
            <p:cNvSpPr/>
            <p:nvPr/>
          </p:nvSpPr>
          <p:spPr>
            <a:xfrm rot="10800000">
              <a:off x="4577749" y="1008464"/>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6"/>
            <p:cNvSpPr/>
            <p:nvPr/>
          </p:nvSpPr>
          <p:spPr>
            <a:xfrm rot="10800000">
              <a:off x="4220631" y="649126"/>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6"/>
            <p:cNvSpPr/>
            <p:nvPr/>
          </p:nvSpPr>
          <p:spPr>
            <a:xfrm rot="10800000">
              <a:off x="3860998" y="291662"/>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6"/>
            <p:cNvSpPr/>
            <p:nvPr/>
          </p:nvSpPr>
          <p:spPr>
            <a:xfrm rot="10800000">
              <a:off x="3503880" y="-67971"/>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6"/>
            <p:cNvSpPr/>
            <p:nvPr/>
          </p:nvSpPr>
          <p:spPr>
            <a:xfrm rot="10800000">
              <a:off x="3144203" y="-429742"/>
              <a:ext cx="371956" cy="371956"/>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6"/>
            <p:cNvSpPr/>
            <p:nvPr/>
          </p:nvSpPr>
          <p:spPr>
            <a:xfrm rot="10800000">
              <a:off x="5030435" y="1277560"/>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6"/>
            <p:cNvSpPr/>
            <p:nvPr/>
          </p:nvSpPr>
          <p:spPr>
            <a:xfrm rot="10800000">
              <a:off x="4670801" y="917877"/>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6"/>
            <p:cNvSpPr/>
            <p:nvPr/>
          </p:nvSpPr>
          <p:spPr>
            <a:xfrm rot="10800000">
              <a:off x="4308653" y="560758"/>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6"/>
            <p:cNvSpPr/>
            <p:nvPr/>
          </p:nvSpPr>
          <p:spPr>
            <a:xfrm rot="10800000">
              <a:off x="3951535" y="201125"/>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6"/>
            <p:cNvSpPr/>
            <p:nvPr/>
          </p:nvSpPr>
          <p:spPr>
            <a:xfrm rot="10800000">
              <a:off x="3591902" y="-160646"/>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6"/>
            <p:cNvSpPr/>
            <p:nvPr/>
          </p:nvSpPr>
          <p:spPr>
            <a:xfrm rot="10800000">
              <a:off x="3234783" y="-518091"/>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6"/>
            <p:cNvSpPr/>
            <p:nvPr/>
          </p:nvSpPr>
          <p:spPr>
            <a:xfrm rot="10800000">
              <a:off x="5118457" y="1186973"/>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6"/>
            <p:cNvSpPr/>
            <p:nvPr/>
          </p:nvSpPr>
          <p:spPr>
            <a:xfrm rot="10800000">
              <a:off x="4761338" y="827685"/>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6"/>
            <p:cNvSpPr/>
            <p:nvPr/>
          </p:nvSpPr>
          <p:spPr>
            <a:xfrm rot="10800000">
              <a:off x="4401705" y="467756"/>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6"/>
            <p:cNvSpPr/>
            <p:nvPr/>
          </p:nvSpPr>
          <p:spPr>
            <a:xfrm rot="10800000">
              <a:off x="4041764" y="108450"/>
              <a:ext cx="372220"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6"/>
            <p:cNvSpPr/>
            <p:nvPr/>
          </p:nvSpPr>
          <p:spPr>
            <a:xfrm rot="10800000">
              <a:off x="3682439" y="-249045"/>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6"/>
            <p:cNvSpPr/>
            <p:nvPr/>
          </p:nvSpPr>
          <p:spPr>
            <a:xfrm rot="10800000">
              <a:off x="3325013" y="-608678"/>
              <a:ext cx="372220"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9" name="Google Shape;209;p6"/>
          <p:cNvGrpSpPr/>
          <p:nvPr/>
        </p:nvGrpSpPr>
        <p:grpSpPr>
          <a:xfrm>
            <a:off x="239275" y="4818545"/>
            <a:ext cx="1237444" cy="142871"/>
            <a:chOff x="2103451" y="4214000"/>
            <a:chExt cx="769938" cy="88900"/>
          </a:xfrm>
        </p:grpSpPr>
        <p:sp>
          <p:nvSpPr>
            <p:cNvPr id="210" name="Google Shape;210;p6"/>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6"/>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6"/>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6"/>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5" name="Google Shape;215;p6"/>
          <p:cNvGrpSpPr/>
          <p:nvPr/>
        </p:nvGrpSpPr>
        <p:grpSpPr>
          <a:xfrm rot="-5400000">
            <a:off x="8368052" y="3596255"/>
            <a:ext cx="854919" cy="80871"/>
            <a:chOff x="1528400" y="4392825"/>
            <a:chExt cx="1959475" cy="185400"/>
          </a:xfrm>
        </p:grpSpPr>
        <p:sp>
          <p:nvSpPr>
            <p:cNvPr id="216" name="Google Shape;216;p6"/>
            <p:cNvSpPr/>
            <p:nvPr/>
          </p:nvSpPr>
          <p:spPr>
            <a:xfrm>
              <a:off x="152840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7" name="Google Shape;217;p6"/>
            <p:cNvSpPr/>
            <p:nvPr/>
          </p:nvSpPr>
          <p:spPr>
            <a:xfrm>
              <a:off x="188321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8" name="Google Shape;218;p6"/>
            <p:cNvSpPr/>
            <p:nvPr/>
          </p:nvSpPr>
          <p:spPr>
            <a:xfrm>
              <a:off x="223803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9" name="Google Shape;219;p6"/>
            <p:cNvSpPr/>
            <p:nvPr/>
          </p:nvSpPr>
          <p:spPr>
            <a:xfrm>
              <a:off x="259284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6"/>
            <p:cNvSpPr/>
            <p:nvPr/>
          </p:nvSpPr>
          <p:spPr>
            <a:xfrm>
              <a:off x="2947660"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1" name="Google Shape;221;p6"/>
            <p:cNvSpPr/>
            <p:nvPr/>
          </p:nvSpPr>
          <p:spPr>
            <a:xfrm>
              <a:off x="3302475" y="4392825"/>
              <a:ext cx="185400" cy="18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extLst>
      <p:ext uri="{BB962C8B-B14F-4D97-AF65-F5344CB8AC3E}">
        <p14:creationId xmlns:p14="http://schemas.microsoft.com/office/powerpoint/2010/main" val="1233083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3"/>
        <p:cNvGrpSpPr/>
        <p:nvPr/>
      </p:nvGrpSpPr>
      <p:grpSpPr>
        <a:xfrm>
          <a:off x="0" y="0"/>
          <a:ext cx="0" cy="0"/>
          <a:chOff x="0" y="0"/>
          <a:chExt cx="0" cy="0"/>
        </a:xfrm>
      </p:grpSpPr>
      <p:sp>
        <p:nvSpPr>
          <p:cNvPr id="124" name="Google Shape;124;p3"/>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5" name="Google Shape;125;p3"/>
          <p:cNvSpPr txBox="1">
            <a:spLocks noGrp="1"/>
          </p:cNvSpPr>
          <p:nvPr>
            <p:ph type="title" idx="2" hasCustomPrompt="1"/>
          </p:nvPr>
        </p:nvSpPr>
        <p:spPr>
          <a:xfrm>
            <a:off x="3459400" y="1813125"/>
            <a:ext cx="2225100" cy="834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9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 name="Google Shape;126;p3"/>
          <p:cNvSpPr/>
          <p:nvPr/>
        </p:nvSpPr>
        <p:spPr>
          <a:xfrm>
            <a:off x="-424337" y="3724073"/>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 name="Google Shape;127;p3"/>
          <p:cNvGrpSpPr/>
          <p:nvPr/>
        </p:nvGrpSpPr>
        <p:grpSpPr>
          <a:xfrm>
            <a:off x="-740974" y="3406425"/>
            <a:ext cx="10892849" cy="3953475"/>
            <a:chOff x="-740974" y="3406425"/>
            <a:chExt cx="10892849" cy="3953475"/>
          </a:xfrm>
        </p:grpSpPr>
        <p:sp>
          <p:nvSpPr>
            <p:cNvPr id="128" name="Google Shape;128;p3"/>
            <p:cNvSpPr/>
            <p:nvPr/>
          </p:nvSpPr>
          <p:spPr>
            <a:xfrm>
              <a:off x="-740974" y="3406425"/>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6709675" y="3917700"/>
              <a:ext cx="3442200" cy="344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0"/>
        <p:cNvGrpSpPr/>
        <p:nvPr/>
      </p:nvGrpSpPr>
      <p:grpSpPr>
        <a:xfrm>
          <a:off x="0" y="0"/>
          <a:ext cx="0" cy="0"/>
          <a:chOff x="0" y="0"/>
          <a:chExt cx="0" cy="0"/>
        </a:xfrm>
      </p:grpSpPr>
      <p:sp>
        <p:nvSpPr>
          <p:cNvPr id="251" name="Google Shape;25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52" name="Google Shape;252;p8"/>
          <p:cNvGrpSpPr/>
          <p:nvPr/>
        </p:nvGrpSpPr>
        <p:grpSpPr>
          <a:xfrm rot="5400000">
            <a:off x="-1489368" y="-1183078"/>
            <a:ext cx="4249916" cy="2447141"/>
            <a:chOff x="5319726" y="23000"/>
            <a:chExt cx="2682689" cy="1544717"/>
          </a:xfrm>
        </p:grpSpPr>
        <p:sp>
          <p:nvSpPr>
            <p:cNvPr id="253" name="Google Shape;253;p8"/>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8"/>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8"/>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8"/>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8"/>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8"/>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8"/>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8"/>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8"/>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8"/>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8"/>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8"/>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8"/>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8"/>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8"/>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8"/>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8"/>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8"/>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8"/>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8"/>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8"/>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8"/>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8"/>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8"/>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8"/>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8"/>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8"/>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8"/>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8"/>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8"/>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8"/>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8"/>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8"/>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8"/>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8"/>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8"/>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8"/>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8"/>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8"/>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8"/>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8"/>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8"/>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8"/>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8"/>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8"/>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8"/>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8"/>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8"/>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8"/>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8"/>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8"/>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8"/>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8"/>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8"/>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8"/>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8"/>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8"/>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8"/>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8"/>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8"/>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8"/>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8"/>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8"/>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8"/>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8"/>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8"/>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8"/>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8"/>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8"/>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8"/>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8"/>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8"/>
          <p:cNvGrpSpPr/>
          <p:nvPr/>
        </p:nvGrpSpPr>
        <p:grpSpPr>
          <a:xfrm>
            <a:off x="-933924" y="2648325"/>
            <a:ext cx="9888276" cy="3473023"/>
            <a:chOff x="-933924" y="2648325"/>
            <a:chExt cx="9888276" cy="3473023"/>
          </a:xfrm>
        </p:grpSpPr>
        <p:sp>
          <p:nvSpPr>
            <p:cNvPr id="338" name="Google Shape;338;p8"/>
            <p:cNvSpPr/>
            <p:nvPr/>
          </p:nvSpPr>
          <p:spPr>
            <a:xfrm>
              <a:off x="-933924" y="2648325"/>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9" name="Google Shape;339;p8"/>
            <p:cNvGrpSpPr/>
            <p:nvPr/>
          </p:nvGrpSpPr>
          <p:grpSpPr>
            <a:xfrm>
              <a:off x="6332602" y="3499598"/>
              <a:ext cx="2621750" cy="2621750"/>
              <a:chOff x="-731673" y="144773"/>
              <a:chExt cx="2621750" cy="2621750"/>
            </a:xfrm>
          </p:grpSpPr>
          <p:sp>
            <p:nvSpPr>
              <p:cNvPr id="340" name="Google Shape;340;p8"/>
              <p:cNvSpPr/>
              <p:nvPr/>
            </p:nvSpPr>
            <p:spPr>
              <a:xfrm rot="-2700000">
                <a:off x="-428886" y="1004025"/>
                <a:ext cx="1458769" cy="1460653"/>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sp>
            <p:nvSpPr>
              <p:cNvPr id="341" name="Google Shape;341;p8"/>
              <p:cNvSpPr/>
              <p:nvPr/>
            </p:nvSpPr>
            <p:spPr>
              <a:xfrm rot="-2700000">
                <a:off x="128520" y="446619"/>
                <a:ext cx="1458769" cy="1460653"/>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sp>
            <p:nvSpPr>
              <p:cNvPr id="342" name="Google Shape;342;p8"/>
              <p:cNvSpPr/>
              <p:nvPr/>
            </p:nvSpPr>
            <p:spPr>
              <a:xfrm rot="-2700000">
                <a:off x="-150183" y="725322"/>
                <a:ext cx="1458769" cy="1460653"/>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grpSp>
      </p:grpSp>
      <p:grpSp>
        <p:nvGrpSpPr>
          <p:cNvPr id="343" name="Google Shape;343;p8"/>
          <p:cNvGrpSpPr/>
          <p:nvPr/>
        </p:nvGrpSpPr>
        <p:grpSpPr>
          <a:xfrm>
            <a:off x="-617287" y="539505"/>
            <a:ext cx="9048071" cy="4272948"/>
            <a:chOff x="-617287" y="539505"/>
            <a:chExt cx="9048071" cy="4272948"/>
          </a:xfrm>
        </p:grpSpPr>
        <p:sp>
          <p:nvSpPr>
            <p:cNvPr id="344" name="Google Shape;344;p8"/>
            <p:cNvSpPr/>
            <p:nvPr/>
          </p:nvSpPr>
          <p:spPr>
            <a:xfrm>
              <a:off x="-617287" y="2965973"/>
              <a:ext cx="952500" cy="952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5" name="Google Shape;345;p8"/>
            <p:cNvGrpSpPr/>
            <p:nvPr/>
          </p:nvGrpSpPr>
          <p:grpSpPr>
            <a:xfrm rot="-5400000">
              <a:off x="1577211" y="4387643"/>
              <a:ext cx="706746" cy="142871"/>
              <a:chOff x="2103451" y="4214000"/>
              <a:chExt cx="439738" cy="88900"/>
            </a:xfrm>
          </p:grpSpPr>
          <p:sp>
            <p:nvSpPr>
              <p:cNvPr id="346" name="Google Shape;346;p8"/>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8"/>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8"/>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 name="Google Shape;349;p8"/>
            <p:cNvGrpSpPr/>
            <p:nvPr/>
          </p:nvGrpSpPr>
          <p:grpSpPr>
            <a:xfrm>
              <a:off x="7575865" y="539505"/>
              <a:ext cx="854919" cy="484671"/>
              <a:chOff x="713240" y="4371492"/>
              <a:chExt cx="854919" cy="484671"/>
            </a:xfrm>
          </p:grpSpPr>
          <p:grpSp>
            <p:nvGrpSpPr>
              <p:cNvPr id="350" name="Google Shape;350;p8"/>
              <p:cNvGrpSpPr/>
              <p:nvPr/>
            </p:nvGrpSpPr>
            <p:grpSpPr>
              <a:xfrm>
                <a:off x="713240" y="4775292"/>
                <a:ext cx="854919" cy="80871"/>
                <a:chOff x="1528400" y="4392825"/>
                <a:chExt cx="1959475" cy="185400"/>
              </a:xfrm>
            </p:grpSpPr>
            <p:sp>
              <p:nvSpPr>
                <p:cNvPr id="351" name="Google Shape;351;p8"/>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2" name="Google Shape;352;p8"/>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3" name="Google Shape;353;p8"/>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4" name="Google Shape;354;p8"/>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5" name="Google Shape;355;p8"/>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6" name="Google Shape;356;p8"/>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357" name="Google Shape;357;p8"/>
              <p:cNvGrpSpPr/>
              <p:nvPr/>
            </p:nvGrpSpPr>
            <p:grpSpPr>
              <a:xfrm>
                <a:off x="713240" y="4573392"/>
                <a:ext cx="854919" cy="80871"/>
                <a:chOff x="1528400" y="4392825"/>
                <a:chExt cx="1959475" cy="185400"/>
              </a:xfrm>
            </p:grpSpPr>
            <p:sp>
              <p:nvSpPr>
                <p:cNvPr id="358" name="Google Shape;358;p8"/>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9" name="Google Shape;359;p8"/>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0" name="Google Shape;360;p8"/>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1" name="Google Shape;361;p8"/>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2" name="Google Shape;362;p8"/>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3" name="Google Shape;363;p8"/>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364" name="Google Shape;364;p8"/>
              <p:cNvGrpSpPr/>
              <p:nvPr/>
            </p:nvGrpSpPr>
            <p:grpSpPr>
              <a:xfrm>
                <a:off x="713240" y="4371492"/>
                <a:ext cx="854919" cy="80871"/>
                <a:chOff x="1528400" y="4392825"/>
                <a:chExt cx="1959475" cy="185400"/>
              </a:xfrm>
            </p:grpSpPr>
            <p:sp>
              <p:nvSpPr>
                <p:cNvPr id="365" name="Google Shape;365;p8"/>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6" name="Google Shape;366;p8"/>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7" name="Google Shape;367;p8"/>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8" name="Google Shape;368;p8"/>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69" name="Google Shape;369;p8"/>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70" name="Google Shape;370;p8"/>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1"/>
        <p:cNvGrpSpPr/>
        <p:nvPr/>
      </p:nvGrpSpPr>
      <p:grpSpPr>
        <a:xfrm>
          <a:off x="0" y="0"/>
          <a:ext cx="0" cy="0"/>
          <a:chOff x="0" y="0"/>
          <a:chExt cx="0" cy="0"/>
        </a:xfrm>
      </p:grpSpPr>
      <p:sp>
        <p:nvSpPr>
          <p:cNvPr id="372" name="Google Shape;372;p9"/>
          <p:cNvSpPr txBox="1">
            <a:spLocks noGrp="1"/>
          </p:cNvSpPr>
          <p:nvPr>
            <p:ph type="title"/>
          </p:nvPr>
        </p:nvSpPr>
        <p:spPr>
          <a:xfrm>
            <a:off x="2135550" y="134595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500"/>
              <a:buNone/>
              <a:defRPr sz="4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73" name="Google Shape;373;p9"/>
          <p:cNvSpPr txBox="1">
            <a:spLocks noGrp="1"/>
          </p:cNvSpPr>
          <p:nvPr>
            <p:ph type="subTitle" idx="1"/>
          </p:nvPr>
        </p:nvSpPr>
        <p:spPr>
          <a:xfrm>
            <a:off x="2135550" y="3310350"/>
            <a:ext cx="4872900" cy="42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atin typeface="Be Vietnam Pro" pitchFamily="2"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74" name="Google Shape;374;p9"/>
          <p:cNvGrpSpPr/>
          <p:nvPr/>
        </p:nvGrpSpPr>
        <p:grpSpPr>
          <a:xfrm rot="10800000">
            <a:off x="6364632" y="-830553"/>
            <a:ext cx="4249916" cy="2447141"/>
            <a:chOff x="5319726" y="23000"/>
            <a:chExt cx="2682689" cy="1544717"/>
          </a:xfrm>
        </p:grpSpPr>
        <p:sp>
          <p:nvSpPr>
            <p:cNvPr id="375" name="Google Shape;375;p9"/>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9"/>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9"/>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9"/>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9"/>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9"/>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9"/>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9"/>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9"/>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9"/>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9"/>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9"/>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9"/>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9"/>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9"/>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9"/>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9"/>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9"/>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9"/>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9"/>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9"/>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9"/>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9"/>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9"/>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9"/>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9"/>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9"/>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9"/>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9"/>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9"/>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9"/>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9"/>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9"/>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9"/>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9"/>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9"/>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9"/>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9"/>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9"/>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9"/>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9"/>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9"/>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9"/>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9"/>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9"/>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9"/>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9"/>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9"/>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9"/>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9"/>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9"/>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9"/>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9"/>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9"/>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9"/>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9"/>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9"/>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9"/>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9"/>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9"/>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9"/>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9"/>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9"/>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9"/>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9"/>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9"/>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9"/>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9"/>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9"/>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9"/>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9"/>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9"/>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9"/>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9"/>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9" name="Google Shape;459;p9"/>
          <p:cNvGrpSpPr/>
          <p:nvPr/>
        </p:nvGrpSpPr>
        <p:grpSpPr>
          <a:xfrm>
            <a:off x="5097026" y="4604000"/>
            <a:ext cx="3508675" cy="1587795"/>
            <a:chOff x="5233401" y="3016200"/>
            <a:chExt cx="3508675" cy="1587795"/>
          </a:xfrm>
        </p:grpSpPr>
        <p:sp>
          <p:nvSpPr>
            <p:cNvPr id="460" name="Google Shape;460;p9"/>
            <p:cNvSpPr/>
            <p:nvPr/>
          </p:nvSpPr>
          <p:spPr>
            <a:xfrm>
              <a:off x="7156301" y="30162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9"/>
            <p:cNvSpPr/>
            <p:nvPr/>
          </p:nvSpPr>
          <p:spPr>
            <a:xfrm>
              <a:off x="6515334" y="30162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9"/>
            <p:cNvSpPr/>
            <p:nvPr/>
          </p:nvSpPr>
          <p:spPr>
            <a:xfrm>
              <a:off x="5874367" y="30162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p:nvPr/>
          </p:nvSpPr>
          <p:spPr>
            <a:xfrm>
              <a:off x="5233401" y="30162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 name="Google Shape;464;p9"/>
          <p:cNvGrpSpPr/>
          <p:nvPr/>
        </p:nvGrpSpPr>
        <p:grpSpPr>
          <a:xfrm>
            <a:off x="9" y="406417"/>
            <a:ext cx="971376" cy="4182458"/>
            <a:chOff x="9" y="406417"/>
            <a:chExt cx="971376" cy="4182458"/>
          </a:xfrm>
        </p:grpSpPr>
        <p:sp>
          <p:nvSpPr>
            <p:cNvPr id="465" name="Google Shape;465;p9"/>
            <p:cNvSpPr/>
            <p:nvPr/>
          </p:nvSpPr>
          <p:spPr>
            <a:xfrm rot="-5400000">
              <a:off x="-336337" y="742763"/>
              <a:ext cx="1345383" cy="672692"/>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6" name="Google Shape;466;p9"/>
            <p:cNvGrpSpPr/>
            <p:nvPr/>
          </p:nvGrpSpPr>
          <p:grpSpPr>
            <a:xfrm>
              <a:off x="713214" y="3733956"/>
              <a:ext cx="258171" cy="854919"/>
              <a:chOff x="713214" y="3733956"/>
              <a:chExt cx="258171" cy="854919"/>
            </a:xfrm>
          </p:grpSpPr>
          <p:grpSp>
            <p:nvGrpSpPr>
              <p:cNvPr id="467" name="Google Shape;467;p9"/>
              <p:cNvGrpSpPr/>
              <p:nvPr/>
            </p:nvGrpSpPr>
            <p:grpSpPr>
              <a:xfrm rot="-5400000">
                <a:off x="326190" y="4120980"/>
                <a:ext cx="854919" cy="80871"/>
                <a:chOff x="1528400" y="4392825"/>
                <a:chExt cx="1959475" cy="185400"/>
              </a:xfrm>
            </p:grpSpPr>
            <p:sp>
              <p:nvSpPr>
                <p:cNvPr id="468" name="Google Shape;468;p9"/>
                <p:cNvSpPr/>
                <p:nvPr/>
              </p:nvSpPr>
              <p:spPr>
                <a:xfrm>
                  <a:off x="152840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9" name="Google Shape;469;p9"/>
                <p:cNvSpPr/>
                <p:nvPr/>
              </p:nvSpPr>
              <p:spPr>
                <a:xfrm>
                  <a:off x="188321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0" name="Google Shape;470;p9"/>
                <p:cNvSpPr/>
                <p:nvPr/>
              </p:nvSpPr>
              <p:spPr>
                <a:xfrm>
                  <a:off x="223803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1" name="Google Shape;471;p9"/>
                <p:cNvSpPr/>
                <p:nvPr/>
              </p:nvSpPr>
              <p:spPr>
                <a:xfrm>
                  <a:off x="259284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2" name="Google Shape;472;p9"/>
                <p:cNvSpPr/>
                <p:nvPr/>
              </p:nvSpPr>
              <p:spPr>
                <a:xfrm>
                  <a:off x="294766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3" name="Google Shape;473;p9"/>
                <p:cNvSpPr/>
                <p:nvPr/>
              </p:nvSpPr>
              <p:spPr>
                <a:xfrm>
                  <a:off x="330247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474" name="Google Shape;474;p9"/>
              <p:cNvGrpSpPr/>
              <p:nvPr/>
            </p:nvGrpSpPr>
            <p:grpSpPr>
              <a:xfrm rot="-5400000">
                <a:off x="503490" y="4120980"/>
                <a:ext cx="854919" cy="80871"/>
                <a:chOff x="1528400" y="4392825"/>
                <a:chExt cx="1959475" cy="185400"/>
              </a:xfrm>
            </p:grpSpPr>
            <p:sp>
              <p:nvSpPr>
                <p:cNvPr id="475" name="Google Shape;475;p9"/>
                <p:cNvSpPr/>
                <p:nvPr/>
              </p:nvSpPr>
              <p:spPr>
                <a:xfrm>
                  <a:off x="152840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6" name="Google Shape;476;p9"/>
                <p:cNvSpPr/>
                <p:nvPr/>
              </p:nvSpPr>
              <p:spPr>
                <a:xfrm>
                  <a:off x="188321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7" name="Google Shape;477;p9"/>
                <p:cNvSpPr/>
                <p:nvPr/>
              </p:nvSpPr>
              <p:spPr>
                <a:xfrm>
                  <a:off x="223803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8" name="Google Shape;478;p9"/>
                <p:cNvSpPr/>
                <p:nvPr/>
              </p:nvSpPr>
              <p:spPr>
                <a:xfrm>
                  <a:off x="259284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9" name="Google Shape;479;p9"/>
                <p:cNvSpPr/>
                <p:nvPr/>
              </p:nvSpPr>
              <p:spPr>
                <a:xfrm>
                  <a:off x="2947660"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0" name="Google Shape;480;p9"/>
                <p:cNvSpPr/>
                <p:nvPr/>
              </p:nvSpPr>
              <p:spPr>
                <a:xfrm>
                  <a:off x="3302475" y="4392825"/>
                  <a:ext cx="185400" cy="185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1"/>
        <p:cNvGrpSpPr/>
        <p:nvPr/>
      </p:nvGrpSpPr>
      <p:grpSpPr>
        <a:xfrm>
          <a:off x="0" y="0"/>
          <a:ext cx="0" cy="0"/>
          <a:chOff x="0" y="0"/>
          <a:chExt cx="0" cy="0"/>
        </a:xfrm>
      </p:grpSpPr>
      <p:sp>
        <p:nvSpPr>
          <p:cNvPr id="482" name="Google Shape;482;p10"/>
          <p:cNvSpPr>
            <a:spLocks noGrp="1"/>
          </p:cNvSpPr>
          <p:nvPr>
            <p:ph type="pic" idx="2"/>
          </p:nvPr>
        </p:nvSpPr>
        <p:spPr>
          <a:xfrm>
            <a:off x="0" y="0"/>
            <a:ext cx="9144000" cy="5143500"/>
          </a:xfrm>
          <a:prstGeom prst="rect">
            <a:avLst/>
          </a:prstGeom>
          <a:noFill/>
          <a:ln>
            <a:noFill/>
          </a:ln>
        </p:spPr>
      </p:sp>
      <p:sp>
        <p:nvSpPr>
          <p:cNvPr id="483" name="Google Shape;483;p10"/>
          <p:cNvSpPr txBox="1">
            <a:spLocks noGrp="1"/>
          </p:cNvSpPr>
          <p:nvPr>
            <p:ph type="title"/>
          </p:nvPr>
        </p:nvSpPr>
        <p:spPr>
          <a:xfrm>
            <a:off x="1948800" y="4014450"/>
            <a:ext cx="5246400" cy="4416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50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653"/>
        <p:cNvGrpSpPr/>
        <p:nvPr/>
      </p:nvGrpSpPr>
      <p:grpSpPr>
        <a:xfrm>
          <a:off x="0" y="0"/>
          <a:ext cx="0" cy="0"/>
          <a:chOff x="0" y="0"/>
          <a:chExt cx="0" cy="0"/>
        </a:xfrm>
      </p:grpSpPr>
      <p:sp>
        <p:nvSpPr>
          <p:cNvPr id="654" name="Google Shape;654;p15"/>
          <p:cNvSpPr/>
          <p:nvPr/>
        </p:nvSpPr>
        <p:spPr>
          <a:xfrm>
            <a:off x="5439463" y="-74628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5" name="Google Shape;655;p15"/>
          <p:cNvGrpSpPr/>
          <p:nvPr/>
        </p:nvGrpSpPr>
        <p:grpSpPr>
          <a:xfrm>
            <a:off x="8262644" y="1478172"/>
            <a:ext cx="2441690" cy="2434566"/>
            <a:chOff x="3051194" y="-608678"/>
            <a:chExt cx="2441690" cy="2434566"/>
          </a:xfrm>
        </p:grpSpPr>
        <p:sp>
          <p:nvSpPr>
            <p:cNvPr id="656" name="Google Shape;656;p15"/>
            <p:cNvSpPr/>
            <p:nvPr/>
          </p:nvSpPr>
          <p:spPr>
            <a:xfrm rot="10800000">
              <a:off x="4846846" y="1458584"/>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5"/>
            <p:cNvSpPr/>
            <p:nvPr/>
          </p:nvSpPr>
          <p:spPr>
            <a:xfrm rot="10800000">
              <a:off x="4489727" y="1096813"/>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5"/>
            <p:cNvSpPr/>
            <p:nvPr/>
          </p:nvSpPr>
          <p:spPr>
            <a:xfrm rot="10800000">
              <a:off x="4130094" y="739368"/>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5"/>
            <p:cNvSpPr/>
            <p:nvPr/>
          </p:nvSpPr>
          <p:spPr>
            <a:xfrm rot="10800000">
              <a:off x="3772976" y="380030"/>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5"/>
            <p:cNvSpPr/>
            <p:nvPr/>
          </p:nvSpPr>
          <p:spPr>
            <a:xfrm rot="10800000">
              <a:off x="3410828" y="22566"/>
              <a:ext cx="374427" cy="36730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5"/>
            <p:cNvSpPr/>
            <p:nvPr/>
          </p:nvSpPr>
          <p:spPr>
            <a:xfrm rot="10800000">
              <a:off x="3051194" y="-336722"/>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5"/>
            <p:cNvSpPr/>
            <p:nvPr/>
          </p:nvSpPr>
          <p:spPr>
            <a:xfrm rot="10800000">
              <a:off x="4937383" y="1365909"/>
              <a:ext cx="374427" cy="371956"/>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5"/>
            <p:cNvSpPr/>
            <p:nvPr/>
          </p:nvSpPr>
          <p:spPr>
            <a:xfrm rot="10800000">
              <a:off x="4577749" y="1008464"/>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5"/>
            <p:cNvSpPr/>
            <p:nvPr/>
          </p:nvSpPr>
          <p:spPr>
            <a:xfrm rot="10800000">
              <a:off x="4220631" y="649126"/>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5"/>
            <p:cNvSpPr/>
            <p:nvPr/>
          </p:nvSpPr>
          <p:spPr>
            <a:xfrm rot="10800000">
              <a:off x="3860998" y="291662"/>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5"/>
            <p:cNvSpPr/>
            <p:nvPr/>
          </p:nvSpPr>
          <p:spPr>
            <a:xfrm rot="10800000">
              <a:off x="3503880" y="-67971"/>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5"/>
            <p:cNvSpPr/>
            <p:nvPr/>
          </p:nvSpPr>
          <p:spPr>
            <a:xfrm rot="10800000">
              <a:off x="3144203" y="-429742"/>
              <a:ext cx="371956" cy="371956"/>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5"/>
            <p:cNvSpPr/>
            <p:nvPr/>
          </p:nvSpPr>
          <p:spPr>
            <a:xfrm rot="10800000">
              <a:off x="5030435" y="1277560"/>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5"/>
            <p:cNvSpPr/>
            <p:nvPr/>
          </p:nvSpPr>
          <p:spPr>
            <a:xfrm rot="10800000">
              <a:off x="4670801" y="917877"/>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5"/>
            <p:cNvSpPr/>
            <p:nvPr/>
          </p:nvSpPr>
          <p:spPr>
            <a:xfrm rot="10800000">
              <a:off x="4308653" y="560758"/>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5"/>
            <p:cNvSpPr/>
            <p:nvPr/>
          </p:nvSpPr>
          <p:spPr>
            <a:xfrm rot="10800000">
              <a:off x="3951535" y="201125"/>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5"/>
            <p:cNvSpPr/>
            <p:nvPr/>
          </p:nvSpPr>
          <p:spPr>
            <a:xfrm rot="10800000">
              <a:off x="3591902" y="-160646"/>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5"/>
            <p:cNvSpPr/>
            <p:nvPr/>
          </p:nvSpPr>
          <p:spPr>
            <a:xfrm rot="10800000">
              <a:off x="3234783" y="-518091"/>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5"/>
            <p:cNvSpPr/>
            <p:nvPr/>
          </p:nvSpPr>
          <p:spPr>
            <a:xfrm rot="10800000">
              <a:off x="5118457" y="1186973"/>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5"/>
            <p:cNvSpPr/>
            <p:nvPr/>
          </p:nvSpPr>
          <p:spPr>
            <a:xfrm rot="10800000">
              <a:off x="4761338" y="827685"/>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5"/>
            <p:cNvSpPr/>
            <p:nvPr/>
          </p:nvSpPr>
          <p:spPr>
            <a:xfrm rot="10800000">
              <a:off x="4401705" y="467756"/>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5"/>
            <p:cNvSpPr/>
            <p:nvPr/>
          </p:nvSpPr>
          <p:spPr>
            <a:xfrm rot="10800000">
              <a:off x="4041764" y="108450"/>
              <a:ext cx="372220"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5"/>
            <p:cNvSpPr/>
            <p:nvPr/>
          </p:nvSpPr>
          <p:spPr>
            <a:xfrm rot="10800000">
              <a:off x="3682439" y="-249045"/>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5"/>
            <p:cNvSpPr/>
            <p:nvPr/>
          </p:nvSpPr>
          <p:spPr>
            <a:xfrm rot="10800000">
              <a:off x="3325013" y="-608678"/>
              <a:ext cx="372220"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0" name="Google Shape;680;p15"/>
          <p:cNvGrpSpPr/>
          <p:nvPr/>
        </p:nvGrpSpPr>
        <p:grpSpPr>
          <a:xfrm>
            <a:off x="994382" y="-439725"/>
            <a:ext cx="5714218" cy="5229002"/>
            <a:chOff x="978615" y="-382676"/>
            <a:chExt cx="5714218" cy="5229002"/>
          </a:xfrm>
        </p:grpSpPr>
        <p:sp>
          <p:nvSpPr>
            <p:cNvPr id="681" name="Google Shape;681;p15"/>
            <p:cNvSpPr/>
            <p:nvPr/>
          </p:nvSpPr>
          <p:spPr>
            <a:xfrm>
              <a:off x="5740333" y="-382676"/>
              <a:ext cx="952500" cy="9525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15"/>
            <p:cNvGrpSpPr/>
            <p:nvPr/>
          </p:nvGrpSpPr>
          <p:grpSpPr>
            <a:xfrm>
              <a:off x="978615" y="4361655"/>
              <a:ext cx="854919" cy="484671"/>
              <a:chOff x="713240" y="4371492"/>
              <a:chExt cx="854919" cy="484671"/>
            </a:xfrm>
          </p:grpSpPr>
          <p:grpSp>
            <p:nvGrpSpPr>
              <p:cNvPr id="683" name="Google Shape;683;p15"/>
              <p:cNvGrpSpPr/>
              <p:nvPr/>
            </p:nvGrpSpPr>
            <p:grpSpPr>
              <a:xfrm>
                <a:off x="713240" y="4775292"/>
                <a:ext cx="854919" cy="80871"/>
                <a:chOff x="1528400" y="4392825"/>
                <a:chExt cx="1959475" cy="185400"/>
              </a:xfrm>
            </p:grpSpPr>
            <p:sp>
              <p:nvSpPr>
                <p:cNvPr id="684" name="Google Shape;684;p1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5" name="Google Shape;685;p1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6" name="Google Shape;686;p1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7" name="Google Shape;687;p1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8" name="Google Shape;688;p1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9" name="Google Shape;689;p1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90" name="Google Shape;690;p15"/>
              <p:cNvGrpSpPr/>
              <p:nvPr/>
            </p:nvGrpSpPr>
            <p:grpSpPr>
              <a:xfrm>
                <a:off x="713240" y="4573392"/>
                <a:ext cx="854919" cy="80871"/>
                <a:chOff x="1528400" y="4392825"/>
                <a:chExt cx="1959475" cy="185400"/>
              </a:xfrm>
            </p:grpSpPr>
            <p:sp>
              <p:nvSpPr>
                <p:cNvPr id="691" name="Google Shape;691;p1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2" name="Google Shape;692;p1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3" name="Google Shape;693;p1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4" name="Google Shape;694;p1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5" name="Google Shape;695;p1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6" name="Google Shape;696;p1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97" name="Google Shape;697;p15"/>
              <p:cNvGrpSpPr/>
              <p:nvPr/>
            </p:nvGrpSpPr>
            <p:grpSpPr>
              <a:xfrm>
                <a:off x="713240" y="4371492"/>
                <a:ext cx="854919" cy="80871"/>
                <a:chOff x="1528400" y="4392825"/>
                <a:chExt cx="1959475" cy="185400"/>
              </a:xfrm>
            </p:grpSpPr>
            <p:sp>
              <p:nvSpPr>
                <p:cNvPr id="698" name="Google Shape;698;p1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9" name="Google Shape;699;p1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0" name="Google Shape;700;p1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1" name="Google Shape;701;p1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2" name="Google Shape;702;p1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3" name="Google Shape;703;p1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sp>
        <p:nvSpPr>
          <p:cNvPr id="704" name="Google Shape;704;p15"/>
          <p:cNvSpPr txBox="1">
            <a:spLocks noGrp="1"/>
          </p:cNvSpPr>
          <p:nvPr>
            <p:ph type="title"/>
          </p:nvPr>
        </p:nvSpPr>
        <p:spPr>
          <a:xfrm>
            <a:off x="5057900" y="2509725"/>
            <a:ext cx="3300000" cy="633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atin typeface="Barlow"/>
                <a:ea typeface="Barlow"/>
                <a:cs typeface="Barlow"/>
                <a:sym typeface="Barlow"/>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5" name="Google Shape;705;p15"/>
          <p:cNvSpPr txBox="1">
            <a:spLocks noGrp="1"/>
          </p:cNvSpPr>
          <p:nvPr>
            <p:ph type="subTitle" idx="1"/>
          </p:nvPr>
        </p:nvSpPr>
        <p:spPr>
          <a:xfrm>
            <a:off x="5057900" y="3111700"/>
            <a:ext cx="3300000" cy="8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e Vietnam Pro" pitchFamily="2"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6" name="Google Shape;706;p15"/>
          <p:cNvSpPr>
            <a:spLocks noGrp="1"/>
          </p:cNvSpPr>
          <p:nvPr>
            <p:ph type="pic" idx="2"/>
          </p:nvPr>
        </p:nvSpPr>
        <p:spPr>
          <a:xfrm>
            <a:off x="903350" y="687484"/>
            <a:ext cx="2186100" cy="3160800"/>
          </a:xfrm>
          <a:prstGeom prst="rect">
            <a:avLst/>
          </a:prstGeom>
          <a:noFill/>
          <a:ln>
            <a:noFill/>
          </a:ln>
        </p:spPr>
        <p:txBody>
          <a:bodyPr/>
          <a:lstStyle/>
          <a:p>
            <a:endParaRPr lang="vi-VN"/>
          </a:p>
        </p:txBody>
      </p:sp>
      <p:sp>
        <p:nvSpPr>
          <p:cNvPr id="707" name="Google Shape;707;p15"/>
          <p:cNvSpPr>
            <a:spLocks noGrp="1"/>
          </p:cNvSpPr>
          <p:nvPr>
            <p:ph type="pic" idx="3"/>
          </p:nvPr>
        </p:nvSpPr>
        <p:spPr>
          <a:xfrm>
            <a:off x="2735324" y="2476210"/>
            <a:ext cx="2145300" cy="2127900"/>
          </a:xfrm>
          <a:prstGeom prst="rect">
            <a:avLst/>
          </a:prstGeom>
          <a:noFill/>
          <a:ln>
            <a:noFill/>
          </a:ln>
        </p:spPr>
        <p:txBody>
          <a:bodyPr/>
          <a:lstStyle/>
          <a:p>
            <a:endParaRPr lang="vi-VN"/>
          </a:p>
        </p:txBody>
      </p:sp>
      <p:sp>
        <p:nvSpPr>
          <p:cNvPr id="708" name="Google Shape;708;p15"/>
          <p:cNvSpPr>
            <a:spLocks noGrp="1"/>
          </p:cNvSpPr>
          <p:nvPr>
            <p:ph type="pic" idx="4"/>
          </p:nvPr>
        </p:nvSpPr>
        <p:spPr>
          <a:xfrm>
            <a:off x="3320739" y="512775"/>
            <a:ext cx="2267700" cy="1784100"/>
          </a:xfrm>
          <a:prstGeom prst="rect">
            <a:avLst/>
          </a:prstGeom>
          <a:noFill/>
          <a:ln>
            <a:noFill/>
          </a:ln>
        </p:spPr>
        <p:txBody>
          <a:bodyPr/>
          <a:lstStyle/>
          <a:p>
            <a:endParaRPr lang="vi-V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01"/>
        <p:cNvGrpSpPr/>
        <p:nvPr/>
      </p:nvGrpSpPr>
      <p:grpSpPr>
        <a:xfrm>
          <a:off x="0" y="0"/>
          <a:ext cx="0" cy="0"/>
          <a:chOff x="0" y="0"/>
          <a:chExt cx="0" cy="0"/>
        </a:xfrm>
      </p:grpSpPr>
      <p:sp>
        <p:nvSpPr>
          <p:cNvPr id="1002" name="Google Shape;100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03" name="Google Shape;1003;p20"/>
          <p:cNvSpPr txBox="1">
            <a:spLocks noGrp="1"/>
          </p:cNvSpPr>
          <p:nvPr>
            <p:ph type="subTitle" idx="1"/>
          </p:nvPr>
        </p:nvSpPr>
        <p:spPr>
          <a:xfrm>
            <a:off x="720000" y="18870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4" name="Google Shape;1004;p20"/>
          <p:cNvSpPr txBox="1">
            <a:spLocks noGrp="1"/>
          </p:cNvSpPr>
          <p:nvPr>
            <p:ph type="subTitle" idx="2"/>
          </p:nvPr>
        </p:nvSpPr>
        <p:spPr>
          <a:xfrm>
            <a:off x="3384799" y="18870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5" name="Google Shape;1005;p20"/>
          <p:cNvSpPr txBox="1">
            <a:spLocks noGrp="1"/>
          </p:cNvSpPr>
          <p:nvPr>
            <p:ph type="subTitle" idx="3"/>
          </p:nvPr>
        </p:nvSpPr>
        <p:spPr>
          <a:xfrm>
            <a:off x="720000" y="36848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6" name="Google Shape;1006;p20"/>
          <p:cNvSpPr txBox="1">
            <a:spLocks noGrp="1"/>
          </p:cNvSpPr>
          <p:nvPr>
            <p:ph type="subTitle" idx="4"/>
          </p:nvPr>
        </p:nvSpPr>
        <p:spPr>
          <a:xfrm>
            <a:off x="3384799" y="36848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7" name="Google Shape;1007;p20"/>
          <p:cNvSpPr txBox="1">
            <a:spLocks noGrp="1"/>
          </p:cNvSpPr>
          <p:nvPr>
            <p:ph type="subTitle" idx="5"/>
          </p:nvPr>
        </p:nvSpPr>
        <p:spPr>
          <a:xfrm>
            <a:off x="6049598" y="18870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8" name="Google Shape;1008;p20"/>
          <p:cNvSpPr txBox="1">
            <a:spLocks noGrp="1"/>
          </p:cNvSpPr>
          <p:nvPr>
            <p:ph type="subTitle" idx="6"/>
          </p:nvPr>
        </p:nvSpPr>
        <p:spPr>
          <a:xfrm>
            <a:off x="6049598" y="3684800"/>
            <a:ext cx="2374500" cy="9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Be Vietnam Pro" pitchFamily="2" charset="0"/>
                <a:ea typeface="Be Vietnam Pro" pitchFamily="2" charset="0"/>
                <a:cs typeface="Hind"/>
                <a:sym typeface="Hind"/>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9" name="Google Shape;1009;p20"/>
          <p:cNvSpPr txBox="1">
            <a:spLocks noGrp="1"/>
          </p:cNvSpPr>
          <p:nvPr>
            <p:ph type="subTitle" idx="7"/>
          </p:nvPr>
        </p:nvSpPr>
        <p:spPr>
          <a:xfrm>
            <a:off x="720000" y="1571850"/>
            <a:ext cx="23745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010" name="Google Shape;1010;p20"/>
          <p:cNvSpPr txBox="1">
            <a:spLocks noGrp="1"/>
          </p:cNvSpPr>
          <p:nvPr>
            <p:ph type="subTitle" idx="8"/>
          </p:nvPr>
        </p:nvSpPr>
        <p:spPr>
          <a:xfrm>
            <a:off x="3386146" y="1571850"/>
            <a:ext cx="2371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011" name="Google Shape;1011;p20"/>
          <p:cNvSpPr txBox="1">
            <a:spLocks noGrp="1"/>
          </p:cNvSpPr>
          <p:nvPr>
            <p:ph type="subTitle" idx="9"/>
          </p:nvPr>
        </p:nvSpPr>
        <p:spPr>
          <a:xfrm>
            <a:off x="6050943" y="1571850"/>
            <a:ext cx="2371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012" name="Google Shape;1012;p20"/>
          <p:cNvSpPr txBox="1">
            <a:spLocks noGrp="1"/>
          </p:cNvSpPr>
          <p:nvPr>
            <p:ph type="subTitle" idx="13"/>
          </p:nvPr>
        </p:nvSpPr>
        <p:spPr>
          <a:xfrm>
            <a:off x="720000" y="3366424"/>
            <a:ext cx="23745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013" name="Google Shape;1013;p20"/>
          <p:cNvSpPr txBox="1">
            <a:spLocks noGrp="1"/>
          </p:cNvSpPr>
          <p:nvPr>
            <p:ph type="subTitle" idx="14"/>
          </p:nvPr>
        </p:nvSpPr>
        <p:spPr>
          <a:xfrm>
            <a:off x="3386146" y="3366428"/>
            <a:ext cx="23718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sp>
        <p:nvSpPr>
          <p:cNvPr id="1014" name="Google Shape;1014;p20"/>
          <p:cNvSpPr txBox="1">
            <a:spLocks noGrp="1"/>
          </p:cNvSpPr>
          <p:nvPr>
            <p:ph type="subTitle" idx="15"/>
          </p:nvPr>
        </p:nvSpPr>
        <p:spPr>
          <a:xfrm>
            <a:off x="6050943" y="3366428"/>
            <a:ext cx="2371800" cy="3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rlow"/>
              <a:buNone/>
              <a:defRPr sz="2000" b="1">
                <a:solidFill>
                  <a:schemeClr val="dk1"/>
                </a:solidFill>
                <a:latin typeface="Barlow"/>
                <a:ea typeface="Barlow"/>
                <a:cs typeface="Barlow"/>
                <a:sym typeface="Barlow"/>
              </a:defRPr>
            </a:lvl1pPr>
            <a:lvl2pPr lvl="1" algn="ctr" rtl="0">
              <a:lnSpc>
                <a:spcPct val="100000"/>
              </a:lnSpc>
              <a:spcBef>
                <a:spcPts val="0"/>
              </a:spcBef>
              <a:spcAft>
                <a:spcPts val="0"/>
              </a:spcAft>
              <a:buSzPts val="2400"/>
              <a:buFont typeface="Barlow"/>
              <a:buNone/>
              <a:defRPr sz="2400" b="1">
                <a:latin typeface="Barlow"/>
                <a:ea typeface="Barlow"/>
                <a:cs typeface="Barlow"/>
                <a:sym typeface="Barlow"/>
              </a:defRPr>
            </a:lvl2pPr>
            <a:lvl3pPr lvl="2" algn="ctr" rtl="0">
              <a:lnSpc>
                <a:spcPct val="100000"/>
              </a:lnSpc>
              <a:spcBef>
                <a:spcPts val="0"/>
              </a:spcBef>
              <a:spcAft>
                <a:spcPts val="0"/>
              </a:spcAft>
              <a:buSzPts val="2400"/>
              <a:buFont typeface="Barlow"/>
              <a:buNone/>
              <a:defRPr sz="2400" b="1">
                <a:latin typeface="Barlow"/>
                <a:ea typeface="Barlow"/>
                <a:cs typeface="Barlow"/>
                <a:sym typeface="Barlow"/>
              </a:defRPr>
            </a:lvl3pPr>
            <a:lvl4pPr lvl="3" algn="ctr" rtl="0">
              <a:lnSpc>
                <a:spcPct val="100000"/>
              </a:lnSpc>
              <a:spcBef>
                <a:spcPts val="0"/>
              </a:spcBef>
              <a:spcAft>
                <a:spcPts val="0"/>
              </a:spcAft>
              <a:buSzPts val="2400"/>
              <a:buFont typeface="Barlow"/>
              <a:buNone/>
              <a:defRPr sz="2400" b="1">
                <a:latin typeface="Barlow"/>
                <a:ea typeface="Barlow"/>
                <a:cs typeface="Barlow"/>
                <a:sym typeface="Barlow"/>
              </a:defRPr>
            </a:lvl4pPr>
            <a:lvl5pPr lvl="4" algn="ctr" rtl="0">
              <a:lnSpc>
                <a:spcPct val="100000"/>
              </a:lnSpc>
              <a:spcBef>
                <a:spcPts val="0"/>
              </a:spcBef>
              <a:spcAft>
                <a:spcPts val="0"/>
              </a:spcAft>
              <a:buSzPts val="2400"/>
              <a:buFont typeface="Barlow"/>
              <a:buNone/>
              <a:defRPr sz="2400" b="1">
                <a:latin typeface="Barlow"/>
                <a:ea typeface="Barlow"/>
                <a:cs typeface="Barlow"/>
                <a:sym typeface="Barlow"/>
              </a:defRPr>
            </a:lvl5pPr>
            <a:lvl6pPr lvl="5" algn="ctr" rtl="0">
              <a:lnSpc>
                <a:spcPct val="100000"/>
              </a:lnSpc>
              <a:spcBef>
                <a:spcPts val="0"/>
              </a:spcBef>
              <a:spcAft>
                <a:spcPts val="0"/>
              </a:spcAft>
              <a:buSzPts val="2400"/>
              <a:buFont typeface="Barlow"/>
              <a:buNone/>
              <a:defRPr sz="2400" b="1">
                <a:latin typeface="Barlow"/>
                <a:ea typeface="Barlow"/>
                <a:cs typeface="Barlow"/>
                <a:sym typeface="Barlow"/>
              </a:defRPr>
            </a:lvl6pPr>
            <a:lvl7pPr lvl="6" algn="ctr" rtl="0">
              <a:lnSpc>
                <a:spcPct val="100000"/>
              </a:lnSpc>
              <a:spcBef>
                <a:spcPts val="0"/>
              </a:spcBef>
              <a:spcAft>
                <a:spcPts val="0"/>
              </a:spcAft>
              <a:buSzPts val="2400"/>
              <a:buFont typeface="Barlow"/>
              <a:buNone/>
              <a:defRPr sz="2400" b="1">
                <a:latin typeface="Barlow"/>
                <a:ea typeface="Barlow"/>
                <a:cs typeface="Barlow"/>
                <a:sym typeface="Barlow"/>
              </a:defRPr>
            </a:lvl7pPr>
            <a:lvl8pPr lvl="7" algn="ctr" rtl="0">
              <a:lnSpc>
                <a:spcPct val="100000"/>
              </a:lnSpc>
              <a:spcBef>
                <a:spcPts val="0"/>
              </a:spcBef>
              <a:spcAft>
                <a:spcPts val="0"/>
              </a:spcAft>
              <a:buSzPts val="2400"/>
              <a:buFont typeface="Barlow"/>
              <a:buNone/>
              <a:defRPr sz="2400" b="1">
                <a:latin typeface="Barlow"/>
                <a:ea typeface="Barlow"/>
                <a:cs typeface="Barlow"/>
                <a:sym typeface="Barlow"/>
              </a:defRPr>
            </a:lvl8pPr>
            <a:lvl9pPr lvl="8" algn="ctr" rtl="0">
              <a:lnSpc>
                <a:spcPct val="100000"/>
              </a:lnSpc>
              <a:spcBef>
                <a:spcPts val="0"/>
              </a:spcBef>
              <a:spcAft>
                <a:spcPts val="0"/>
              </a:spcAft>
              <a:buSzPts val="2400"/>
              <a:buFont typeface="Barlow"/>
              <a:buNone/>
              <a:defRPr sz="2400" b="1">
                <a:latin typeface="Barlow"/>
                <a:ea typeface="Barlow"/>
                <a:cs typeface="Barlow"/>
                <a:sym typeface="Barlow"/>
              </a:defRPr>
            </a:lvl9pPr>
          </a:lstStyle>
          <a:p>
            <a:endParaRPr/>
          </a:p>
        </p:txBody>
      </p:sp>
      <p:grpSp>
        <p:nvGrpSpPr>
          <p:cNvPr id="1015" name="Google Shape;1015;p20"/>
          <p:cNvGrpSpPr/>
          <p:nvPr/>
        </p:nvGrpSpPr>
        <p:grpSpPr>
          <a:xfrm rot="5400000">
            <a:off x="-1156342" y="1336991"/>
            <a:ext cx="1872288" cy="1866825"/>
            <a:chOff x="3051194" y="-608678"/>
            <a:chExt cx="2441690" cy="2434566"/>
          </a:xfrm>
        </p:grpSpPr>
        <p:sp>
          <p:nvSpPr>
            <p:cNvPr id="1016" name="Google Shape;1016;p20"/>
            <p:cNvSpPr/>
            <p:nvPr/>
          </p:nvSpPr>
          <p:spPr>
            <a:xfrm rot="10800000">
              <a:off x="4846846" y="1458584"/>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20"/>
            <p:cNvSpPr/>
            <p:nvPr/>
          </p:nvSpPr>
          <p:spPr>
            <a:xfrm rot="10800000">
              <a:off x="4489727" y="1096813"/>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20"/>
            <p:cNvSpPr/>
            <p:nvPr/>
          </p:nvSpPr>
          <p:spPr>
            <a:xfrm rot="10800000">
              <a:off x="4130094" y="739368"/>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20"/>
            <p:cNvSpPr/>
            <p:nvPr/>
          </p:nvSpPr>
          <p:spPr>
            <a:xfrm rot="10800000">
              <a:off x="3772976" y="380030"/>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20"/>
            <p:cNvSpPr/>
            <p:nvPr/>
          </p:nvSpPr>
          <p:spPr>
            <a:xfrm rot="10800000">
              <a:off x="3410828" y="22566"/>
              <a:ext cx="374427" cy="36730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20"/>
            <p:cNvSpPr/>
            <p:nvPr/>
          </p:nvSpPr>
          <p:spPr>
            <a:xfrm rot="10800000">
              <a:off x="3051194" y="-336722"/>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20"/>
            <p:cNvSpPr/>
            <p:nvPr/>
          </p:nvSpPr>
          <p:spPr>
            <a:xfrm rot="10800000">
              <a:off x="4937383" y="1365909"/>
              <a:ext cx="374427" cy="371956"/>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20"/>
            <p:cNvSpPr/>
            <p:nvPr/>
          </p:nvSpPr>
          <p:spPr>
            <a:xfrm rot="10800000">
              <a:off x="4577749" y="1008464"/>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20"/>
            <p:cNvSpPr/>
            <p:nvPr/>
          </p:nvSpPr>
          <p:spPr>
            <a:xfrm rot="10800000">
              <a:off x="4220631" y="649126"/>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20"/>
            <p:cNvSpPr/>
            <p:nvPr/>
          </p:nvSpPr>
          <p:spPr>
            <a:xfrm rot="10800000">
              <a:off x="3860998" y="291662"/>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20"/>
            <p:cNvSpPr/>
            <p:nvPr/>
          </p:nvSpPr>
          <p:spPr>
            <a:xfrm rot="10800000">
              <a:off x="3503880" y="-67971"/>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20"/>
            <p:cNvSpPr/>
            <p:nvPr/>
          </p:nvSpPr>
          <p:spPr>
            <a:xfrm rot="10800000">
              <a:off x="3144203" y="-429742"/>
              <a:ext cx="371956" cy="371956"/>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20"/>
            <p:cNvSpPr/>
            <p:nvPr/>
          </p:nvSpPr>
          <p:spPr>
            <a:xfrm rot="10800000">
              <a:off x="5030435" y="1277560"/>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20"/>
            <p:cNvSpPr/>
            <p:nvPr/>
          </p:nvSpPr>
          <p:spPr>
            <a:xfrm rot="10800000">
              <a:off x="4670801" y="917877"/>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20"/>
            <p:cNvSpPr/>
            <p:nvPr/>
          </p:nvSpPr>
          <p:spPr>
            <a:xfrm rot="10800000">
              <a:off x="4308653" y="560758"/>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20"/>
            <p:cNvSpPr/>
            <p:nvPr/>
          </p:nvSpPr>
          <p:spPr>
            <a:xfrm rot="10800000">
              <a:off x="3951535" y="201125"/>
              <a:ext cx="374427" cy="36730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20"/>
            <p:cNvSpPr/>
            <p:nvPr/>
          </p:nvSpPr>
          <p:spPr>
            <a:xfrm rot="10800000">
              <a:off x="3591902" y="-160646"/>
              <a:ext cx="374427"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20"/>
            <p:cNvSpPr/>
            <p:nvPr/>
          </p:nvSpPr>
          <p:spPr>
            <a:xfrm rot="10800000">
              <a:off x="3234783" y="-518091"/>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20"/>
            <p:cNvSpPr/>
            <p:nvPr/>
          </p:nvSpPr>
          <p:spPr>
            <a:xfrm rot="10800000">
              <a:off x="5118457" y="1186973"/>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20"/>
            <p:cNvSpPr/>
            <p:nvPr/>
          </p:nvSpPr>
          <p:spPr>
            <a:xfrm rot="10800000">
              <a:off x="4761338" y="827685"/>
              <a:ext cx="374427" cy="369473"/>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20"/>
            <p:cNvSpPr/>
            <p:nvPr/>
          </p:nvSpPr>
          <p:spPr>
            <a:xfrm rot="10800000">
              <a:off x="4401705" y="467756"/>
              <a:ext cx="374427" cy="369769"/>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20"/>
            <p:cNvSpPr/>
            <p:nvPr/>
          </p:nvSpPr>
          <p:spPr>
            <a:xfrm rot="10800000">
              <a:off x="4041764" y="108450"/>
              <a:ext cx="372220" cy="371956"/>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20"/>
            <p:cNvSpPr/>
            <p:nvPr/>
          </p:nvSpPr>
          <p:spPr>
            <a:xfrm rot="10800000">
              <a:off x="3682439" y="-249045"/>
              <a:ext cx="374427"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20"/>
            <p:cNvSpPr/>
            <p:nvPr/>
          </p:nvSpPr>
          <p:spPr>
            <a:xfrm rot="10800000">
              <a:off x="3325013" y="-608678"/>
              <a:ext cx="372220" cy="36730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20"/>
          <p:cNvSpPr/>
          <p:nvPr/>
        </p:nvSpPr>
        <p:spPr>
          <a:xfrm>
            <a:off x="6943126" y="-1048300"/>
            <a:ext cx="1585775" cy="1587795"/>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1" name="Google Shape;1041;p20"/>
          <p:cNvGrpSpPr/>
          <p:nvPr/>
        </p:nvGrpSpPr>
        <p:grpSpPr>
          <a:xfrm rot="-5400000">
            <a:off x="8431196" y="4467120"/>
            <a:ext cx="709298" cy="142871"/>
            <a:chOff x="2043046" y="2365445"/>
            <a:chExt cx="709298" cy="142871"/>
          </a:xfrm>
        </p:grpSpPr>
        <p:sp>
          <p:nvSpPr>
            <p:cNvPr id="1042" name="Google Shape;1042;p20"/>
            <p:cNvSpPr/>
            <p:nvPr/>
          </p:nvSpPr>
          <p:spPr>
            <a:xfrm>
              <a:off x="2043046" y="2365445"/>
              <a:ext cx="178600" cy="142871"/>
            </a:xfrm>
            <a:custGeom>
              <a:avLst/>
              <a:gdLst/>
              <a:ahLst/>
              <a:cxnLst/>
              <a:rect l="l" t="t" r="r" b="b"/>
              <a:pathLst>
                <a:path w="70" h="56" extrusionOk="0">
                  <a:moveTo>
                    <a:pt x="70" y="56"/>
                  </a:moveTo>
                  <a:lnTo>
                    <a:pt x="0" y="56"/>
                  </a:lnTo>
                  <a:lnTo>
                    <a:pt x="36"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20"/>
            <p:cNvSpPr/>
            <p:nvPr/>
          </p:nvSpPr>
          <p:spPr>
            <a:xfrm>
              <a:off x="2310946" y="2365445"/>
              <a:ext cx="178600" cy="142871"/>
            </a:xfrm>
            <a:custGeom>
              <a:avLst/>
              <a:gdLst/>
              <a:ahLst/>
              <a:cxnLst/>
              <a:rect l="l" t="t" r="r" b="b"/>
              <a:pathLst>
                <a:path w="70" h="56" extrusionOk="0">
                  <a:moveTo>
                    <a:pt x="70" y="56"/>
                  </a:moveTo>
                  <a:lnTo>
                    <a:pt x="0" y="56"/>
                  </a:lnTo>
                  <a:lnTo>
                    <a:pt x="34"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20"/>
            <p:cNvSpPr/>
            <p:nvPr/>
          </p:nvSpPr>
          <p:spPr>
            <a:xfrm>
              <a:off x="2573743" y="2365445"/>
              <a:ext cx="178600" cy="142871"/>
            </a:xfrm>
            <a:custGeom>
              <a:avLst/>
              <a:gdLst/>
              <a:ahLst/>
              <a:cxnLst/>
              <a:rect l="l" t="t" r="r" b="b"/>
              <a:pathLst>
                <a:path w="70" h="56" extrusionOk="0">
                  <a:moveTo>
                    <a:pt x="70" y="56"/>
                  </a:moveTo>
                  <a:lnTo>
                    <a:pt x="0" y="56"/>
                  </a:lnTo>
                  <a:lnTo>
                    <a:pt x="35" y="0"/>
                  </a:lnTo>
                  <a:lnTo>
                    <a:pt x="70" y="5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151"/>
        <p:cNvGrpSpPr/>
        <p:nvPr/>
      </p:nvGrpSpPr>
      <p:grpSpPr>
        <a:xfrm>
          <a:off x="0" y="0"/>
          <a:ext cx="0" cy="0"/>
          <a:chOff x="0" y="0"/>
          <a:chExt cx="0" cy="0"/>
        </a:xfrm>
      </p:grpSpPr>
      <p:sp>
        <p:nvSpPr>
          <p:cNvPr id="1152" name="Google Shape;115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3" name="Google Shape;1153;p22"/>
          <p:cNvSpPr/>
          <p:nvPr/>
        </p:nvSpPr>
        <p:spPr>
          <a:xfrm rot="10800000">
            <a:off x="8339725" y="0"/>
            <a:ext cx="1683776" cy="1685899"/>
          </a:xfrm>
          <a:custGeom>
            <a:avLst/>
            <a:gdLst/>
            <a:ahLst/>
            <a:cxnLst/>
            <a:rect l="l" t="t" r="r" b="b"/>
            <a:pathLst>
              <a:path w="785" h="786" extrusionOk="0">
                <a:moveTo>
                  <a:pt x="393" y="786"/>
                </a:moveTo>
                <a:cubicBezTo>
                  <a:pt x="176" y="786"/>
                  <a:pt x="0" y="609"/>
                  <a:pt x="0" y="393"/>
                </a:cubicBezTo>
                <a:cubicBezTo>
                  <a:pt x="0" y="176"/>
                  <a:pt x="176" y="0"/>
                  <a:pt x="393" y="0"/>
                </a:cubicBezTo>
                <a:cubicBezTo>
                  <a:pt x="609" y="0"/>
                  <a:pt x="785" y="176"/>
                  <a:pt x="785" y="393"/>
                </a:cubicBezTo>
                <a:cubicBezTo>
                  <a:pt x="785" y="609"/>
                  <a:pt x="609" y="786"/>
                  <a:pt x="393" y="786"/>
                </a:cubicBezTo>
                <a:close/>
                <a:moveTo>
                  <a:pt x="393" y="4"/>
                </a:moveTo>
                <a:cubicBezTo>
                  <a:pt x="178" y="4"/>
                  <a:pt x="4" y="178"/>
                  <a:pt x="4" y="393"/>
                </a:cubicBezTo>
                <a:cubicBezTo>
                  <a:pt x="4" y="607"/>
                  <a:pt x="178" y="782"/>
                  <a:pt x="393" y="782"/>
                </a:cubicBezTo>
                <a:cubicBezTo>
                  <a:pt x="607" y="782"/>
                  <a:pt x="781" y="607"/>
                  <a:pt x="781" y="393"/>
                </a:cubicBezTo>
                <a:cubicBezTo>
                  <a:pt x="781" y="178"/>
                  <a:pt x="607" y="4"/>
                  <a:pt x="393" y="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4" name="Google Shape;1154;p22"/>
          <p:cNvGrpSpPr/>
          <p:nvPr/>
        </p:nvGrpSpPr>
        <p:grpSpPr>
          <a:xfrm>
            <a:off x="267700" y="218970"/>
            <a:ext cx="9380638" cy="4669919"/>
            <a:chOff x="267700" y="218970"/>
            <a:chExt cx="9380638" cy="4669919"/>
          </a:xfrm>
        </p:grpSpPr>
        <p:grpSp>
          <p:nvGrpSpPr>
            <p:cNvPr id="1155" name="Google Shape;1155;p22"/>
            <p:cNvGrpSpPr/>
            <p:nvPr/>
          </p:nvGrpSpPr>
          <p:grpSpPr>
            <a:xfrm>
              <a:off x="267700" y="218970"/>
              <a:ext cx="1237444" cy="142871"/>
              <a:chOff x="2103451" y="4214000"/>
              <a:chExt cx="769938" cy="88900"/>
            </a:xfrm>
          </p:grpSpPr>
          <p:sp>
            <p:nvSpPr>
              <p:cNvPr id="1156" name="Google Shape;1156;p22"/>
              <p:cNvSpPr/>
              <p:nvPr/>
            </p:nvSpPr>
            <p:spPr>
              <a:xfrm>
                <a:off x="2103451"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22"/>
              <p:cNvSpPr/>
              <p:nvPr/>
            </p:nvSpPr>
            <p:spPr>
              <a:xfrm>
                <a:off x="2268551"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22"/>
              <p:cNvSpPr/>
              <p:nvPr/>
            </p:nvSpPr>
            <p:spPr>
              <a:xfrm>
                <a:off x="2432063" y="4214000"/>
                <a:ext cx="111125" cy="88900"/>
              </a:xfrm>
              <a:custGeom>
                <a:avLst/>
                <a:gdLst/>
                <a:ahLst/>
                <a:cxnLst/>
                <a:rect l="l" t="t" r="r" b="b"/>
                <a:pathLst>
                  <a:path w="70" h="56" extrusionOk="0">
                    <a:moveTo>
                      <a:pt x="70" y="56"/>
                    </a:moveTo>
                    <a:lnTo>
                      <a:pt x="0" y="56"/>
                    </a:lnTo>
                    <a:lnTo>
                      <a:pt x="36"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22"/>
              <p:cNvSpPr/>
              <p:nvPr/>
            </p:nvSpPr>
            <p:spPr>
              <a:xfrm>
                <a:off x="2598751" y="4214000"/>
                <a:ext cx="111125" cy="88900"/>
              </a:xfrm>
              <a:custGeom>
                <a:avLst/>
                <a:gdLst/>
                <a:ahLst/>
                <a:cxnLst/>
                <a:rect l="l" t="t" r="r" b="b"/>
                <a:pathLst>
                  <a:path w="70" h="56" extrusionOk="0">
                    <a:moveTo>
                      <a:pt x="70" y="56"/>
                    </a:moveTo>
                    <a:lnTo>
                      <a:pt x="0" y="56"/>
                    </a:lnTo>
                    <a:lnTo>
                      <a:pt x="34"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22"/>
              <p:cNvSpPr/>
              <p:nvPr/>
            </p:nvSpPr>
            <p:spPr>
              <a:xfrm>
                <a:off x="2762263" y="4214000"/>
                <a:ext cx="111125" cy="88900"/>
              </a:xfrm>
              <a:custGeom>
                <a:avLst/>
                <a:gdLst/>
                <a:ahLst/>
                <a:cxnLst/>
                <a:rect l="l" t="t" r="r" b="b"/>
                <a:pathLst>
                  <a:path w="70" h="56" extrusionOk="0">
                    <a:moveTo>
                      <a:pt x="70" y="56"/>
                    </a:moveTo>
                    <a:lnTo>
                      <a:pt x="0" y="56"/>
                    </a:lnTo>
                    <a:lnTo>
                      <a:pt x="35" y="0"/>
                    </a:lnTo>
                    <a:lnTo>
                      <a:pt x="70" y="5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1" name="Google Shape;1161;p22"/>
            <p:cNvSpPr/>
            <p:nvPr/>
          </p:nvSpPr>
          <p:spPr>
            <a:xfrm rot="10800000">
              <a:off x="8677711" y="404924"/>
              <a:ext cx="970627" cy="485308"/>
            </a:xfrm>
            <a:custGeom>
              <a:avLst/>
              <a:gdLst/>
              <a:ahLst/>
              <a:cxnLst/>
              <a:rect l="l" t="t" r="r" b="b"/>
              <a:pathLst>
                <a:path w="666" h="333" extrusionOk="0">
                  <a:moveTo>
                    <a:pt x="666" y="0"/>
                  </a:moveTo>
                  <a:cubicBezTo>
                    <a:pt x="666" y="184"/>
                    <a:pt x="517" y="333"/>
                    <a:pt x="333" y="333"/>
                  </a:cubicBezTo>
                  <a:cubicBezTo>
                    <a:pt x="149" y="333"/>
                    <a:pt x="0" y="184"/>
                    <a:pt x="0" y="0"/>
                  </a:cubicBezTo>
                  <a:lnTo>
                    <a:pt x="66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2" name="Google Shape;1162;p22"/>
            <p:cNvGrpSpPr/>
            <p:nvPr/>
          </p:nvGrpSpPr>
          <p:grpSpPr>
            <a:xfrm>
              <a:off x="3607240" y="4808017"/>
              <a:ext cx="854919" cy="80871"/>
              <a:chOff x="1528400" y="4392825"/>
              <a:chExt cx="1959475" cy="185400"/>
            </a:xfrm>
          </p:grpSpPr>
          <p:sp>
            <p:nvSpPr>
              <p:cNvPr id="1163" name="Google Shape;1163;p22"/>
              <p:cNvSpPr/>
              <p:nvPr/>
            </p:nvSpPr>
            <p:spPr>
              <a:xfrm>
                <a:off x="152840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4" name="Google Shape;1164;p22"/>
              <p:cNvSpPr/>
              <p:nvPr/>
            </p:nvSpPr>
            <p:spPr>
              <a:xfrm>
                <a:off x="188321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5" name="Google Shape;1165;p22"/>
              <p:cNvSpPr/>
              <p:nvPr/>
            </p:nvSpPr>
            <p:spPr>
              <a:xfrm>
                <a:off x="223803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6" name="Google Shape;1166;p22"/>
              <p:cNvSpPr/>
              <p:nvPr/>
            </p:nvSpPr>
            <p:spPr>
              <a:xfrm>
                <a:off x="259284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7" name="Google Shape;1167;p22"/>
              <p:cNvSpPr/>
              <p:nvPr/>
            </p:nvSpPr>
            <p:spPr>
              <a:xfrm>
                <a:off x="2947660"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68" name="Google Shape;1168;p22"/>
              <p:cNvSpPr/>
              <p:nvPr/>
            </p:nvSpPr>
            <p:spPr>
              <a:xfrm>
                <a:off x="3302475" y="4392825"/>
                <a:ext cx="185400" cy="1854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1pPr>
            <a:lvl2pPr lvl="1"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2pPr>
            <a:lvl3pPr lvl="2"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3pPr>
            <a:lvl4pPr lvl="3"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4pPr>
            <a:lvl5pPr lvl="4"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5pPr>
            <a:lvl6pPr lvl="5"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6pPr>
            <a:lvl7pPr lvl="6"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7pPr>
            <a:lvl8pPr lvl="7"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8pPr>
            <a:lvl9pPr lvl="8" rtl="0">
              <a:spcBef>
                <a:spcPts val="0"/>
              </a:spcBef>
              <a:spcAft>
                <a:spcPts val="0"/>
              </a:spcAft>
              <a:buClr>
                <a:schemeClr val="dk1"/>
              </a:buClr>
              <a:buSzPts val="3000"/>
              <a:buFont typeface="Barlow"/>
              <a:buNone/>
              <a:defRPr sz="3000" b="1">
                <a:solidFill>
                  <a:schemeClr val="dk1"/>
                </a:solidFill>
                <a:latin typeface="Barlow"/>
                <a:ea typeface="Barlow"/>
                <a:cs typeface="Barlow"/>
                <a:sym typeface="Barlow"/>
              </a:defRPr>
            </a:lvl9pPr>
          </a:lstStyle>
          <a:p>
            <a:r>
              <a:rPr lang="en-US"/>
              <a:t>						</a:t>
            </a:r>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1pPr>
            <a:lvl2pPr marL="914400" lvl="1"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2pPr>
            <a:lvl3pPr marL="1371600" lvl="2"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3pPr>
            <a:lvl4pPr marL="1828800" lvl="3"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4pPr>
            <a:lvl5pPr marL="2286000" lvl="4"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5pPr>
            <a:lvl6pPr marL="2743200" lvl="5"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6pPr>
            <a:lvl7pPr marL="3200400" lvl="6"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7pPr>
            <a:lvl8pPr marL="3657600" lvl="7"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8pPr>
            <a:lvl9pPr marL="4114800" lvl="8" indent="-304800">
              <a:lnSpc>
                <a:spcPct val="100000"/>
              </a:lnSpc>
              <a:spcBef>
                <a:spcPts val="0"/>
              </a:spcBef>
              <a:spcAft>
                <a:spcPts val="0"/>
              </a:spcAft>
              <a:buClr>
                <a:schemeClr val="dk1"/>
              </a:buClr>
              <a:buSzPts val="1200"/>
              <a:buFont typeface="Hind"/>
              <a:buChar char="■"/>
              <a:defRPr sz="1200">
                <a:solidFill>
                  <a:schemeClr val="dk1"/>
                </a:solidFill>
                <a:latin typeface="Hind"/>
                <a:ea typeface="Hind"/>
                <a:cs typeface="Hind"/>
                <a:sym typeface="Hind"/>
              </a:defRPr>
            </a:lvl9pPr>
          </a:lstStyle>
          <a:p>
            <a:endParaRPr/>
          </a:p>
        </p:txBody>
      </p:sp>
      <p:sp>
        <p:nvSpPr>
          <p:cNvPr id="5" name="TextBox 4">
            <a:extLst>
              <a:ext uri="{FF2B5EF4-FFF2-40B4-BE49-F238E27FC236}">
                <a16:creationId xmlns:a16="http://schemas.microsoft.com/office/drawing/2014/main" id="{119DE7CB-5BC4-72B3-3AC9-EA1800FE15A4}"/>
              </a:ext>
            </a:extLst>
          </p:cNvPr>
          <p:cNvSpPr txBox="1"/>
          <p:nvPr userDrawn="1"/>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8" r:id="rId6"/>
    <p:sldLayoutId id="2147483661" r:id="rId7"/>
    <p:sldLayoutId id="2147483666" r:id="rId8"/>
    <p:sldLayoutId id="2147483668" r:id="rId9"/>
    <p:sldLayoutId id="2147483671" r:id="rId10"/>
    <p:sldLayoutId id="2147483672" r:id="rId11"/>
    <p:sldLayoutId id="2147483673" r:id="rId12"/>
    <p:sldLayoutId id="2147483677" r:id="rId13"/>
    <p:sldLayoutId id="2147483678" r:id="rId14"/>
    <p:sldLayoutId id="2147483679" r:id="rId15"/>
    <p:sldLayoutId id="2147483680" r:id="rId16"/>
    <p:sldLayoutId id="2147483681"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CE644C"/>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15240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Be Vietnam Pro" pitchFamily="2" charset="0"/>
          <a:ea typeface="Be Vietnam Pro"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localhost:5555/"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sp>
        <p:nvSpPr>
          <p:cNvPr id="1605" name="Google Shape;1605;p31"/>
          <p:cNvSpPr txBox="1">
            <a:spLocks noGrp="1"/>
          </p:cNvSpPr>
          <p:nvPr>
            <p:ph type="ctrTitle"/>
          </p:nvPr>
        </p:nvSpPr>
        <p:spPr>
          <a:xfrm>
            <a:off x="405597" y="1810490"/>
            <a:ext cx="8332805" cy="1322100"/>
          </a:xfrm>
          <a:prstGeom prst="rect">
            <a:avLst/>
          </a:prstGeom>
        </p:spPr>
        <p:txBody>
          <a:bodyPr spcFirstLastPara="1" wrap="square" lIns="91425" tIns="91425" rIns="91425" bIns="91425" anchor="b" anchorCtr="0">
            <a:noAutofit/>
          </a:bodyPr>
          <a:lstStyle/>
          <a:p>
            <a:r>
              <a:rPr lang="en-US"/>
              <a:t>Project: </a:t>
            </a:r>
            <a:r>
              <a:rPr lang="en-GB"/>
              <a:t>MLDockFlow</a:t>
            </a:r>
            <a:br>
              <a:rPr lang="en-US"/>
            </a:br>
            <a:r>
              <a:rPr lang="en-US">
                <a:solidFill>
                  <a:schemeClr val="lt1"/>
                </a:solidFill>
              </a:rPr>
              <a:t>Upgraded Project Presentation</a:t>
            </a:r>
          </a:p>
        </p:txBody>
      </p:sp>
      <p:sp>
        <p:nvSpPr>
          <p:cNvPr id="1606" name="Google Shape;1606;p31"/>
          <p:cNvSpPr txBox="1">
            <a:spLocks noGrp="1"/>
          </p:cNvSpPr>
          <p:nvPr>
            <p:ph type="subTitle" idx="1"/>
          </p:nvPr>
        </p:nvSpPr>
        <p:spPr>
          <a:xfrm>
            <a:off x="1535400" y="3132590"/>
            <a:ext cx="6073200" cy="423900"/>
          </a:xfrm>
          <a:prstGeom prst="rect">
            <a:avLst/>
          </a:prstGeom>
        </p:spPr>
        <p:txBody>
          <a:bodyPr spcFirstLastPara="1" wrap="square" lIns="91425" tIns="91425" rIns="91425" bIns="91425" anchor="t" anchorCtr="0">
            <a:noAutofit/>
          </a:bodyPr>
          <a:lstStyle/>
          <a:p>
            <a:pPr marL="0" lvl="0" indent="0"/>
            <a:r>
              <a:rPr lang="en-US"/>
              <a:t>ConQ999 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3">
          <a:extLst>
            <a:ext uri="{FF2B5EF4-FFF2-40B4-BE49-F238E27FC236}">
              <a16:creationId xmlns:a16="http://schemas.microsoft.com/office/drawing/2014/main" id="{3C374C1A-CAA3-39E7-A0C7-035E466E61F5}"/>
            </a:ext>
          </a:extLst>
        </p:cNvPr>
        <p:cNvGrpSpPr/>
        <p:nvPr/>
      </p:nvGrpSpPr>
      <p:grpSpPr>
        <a:xfrm>
          <a:off x="0" y="0"/>
          <a:ext cx="0" cy="0"/>
          <a:chOff x="0" y="0"/>
          <a:chExt cx="0" cy="0"/>
        </a:xfrm>
      </p:grpSpPr>
      <p:sp>
        <p:nvSpPr>
          <p:cNvPr id="1924" name="Google Shape;1924;p42">
            <a:extLst>
              <a:ext uri="{FF2B5EF4-FFF2-40B4-BE49-F238E27FC236}">
                <a16:creationId xmlns:a16="http://schemas.microsoft.com/office/drawing/2014/main" id="{3317B370-D5A6-74D4-C892-900A901A355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FR">
                <a:latin typeface="Barlow"/>
                <a:ea typeface="Barlow"/>
                <a:cs typeface="Barlow"/>
                <a:sym typeface="Barlow"/>
              </a:rPr>
              <a:t>Cấu trúc Dự án Email Classifier</a:t>
            </a:r>
            <a:endParaRPr>
              <a:latin typeface="Barlow"/>
              <a:ea typeface="Barlow"/>
              <a:cs typeface="Barlow"/>
              <a:sym typeface="Barlow"/>
            </a:endParaRPr>
          </a:p>
        </p:txBody>
      </p:sp>
      <p:sp>
        <p:nvSpPr>
          <p:cNvPr id="2" name="TextBox 1">
            <a:extLst>
              <a:ext uri="{FF2B5EF4-FFF2-40B4-BE49-F238E27FC236}">
                <a16:creationId xmlns:a16="http://schemas.microsoft.com/office/drawing/2014/main" id="{9F431D24-A212-CCB6-0F59-7EBB3FE18B4D}"/>
              </a:ext>
            </a:extLst>
          </p:cNvPr>
          <p:cNvSpPr txBox="1"/>
          <p:nvPr/>
        </p:nvSpPr>
        <p:spPr>
          <a:xfrm>
            <a:off x="719999" y="1317192"/>
            <a:ext cx="4371379" cy="3046988"/>
          </a:xfrm>
          <a:prstGeom prst="rect">
            <a:avLst/>
          </a:prstGeom>
          <a:noFill/>
        </p:spPr>
        <p:txBody>
          <a:bodyPr wrap="square" rtlCol="0">
            <a:spAutoFit/>
          </a:bodyPr>
          <a:lstStyle/>
          <a:p>
            <a:r>
              <a:rPr lang="en-US" sz="800"/>
              <a:t>│   ├── 📂 training/	# Training Model</a:t>
            </a:r>
          </a:p>
          <a:p>
            <a:r>
              <a:rPr lang="en-US" sz="800"/>
              <a:t>│   │   ├── __init__.py</a:t>
            </a:r>
          </a:p>
          <a:p>
            <a:r>
              <a:rPr lang="en-US" sz="800"/>
              <a:t>│   │   ├── pipeline.py                	# Training pipeline builder</a:t>
            </a:r>
          </a:p>
          <a:p>
            <a:r>
              <a:rPr lang="en-US" sz="800"/>
              <a:t>│   │   └── train_model.py            	# Main training script với MLflow</a:t>
            </a:r>
          </a:p>
          <a:p>
            <a:r>
              <a:rPr lang="en-US" sz="800"/>
              <a:t>│   │</a:t>
            </a:r>
          </a:p>
          <a:p>
            <a:r>
              <a:rPr lang="en-US" sz="800"/>
              <a:t>│   ├── 📂 configs/                     	# Cấu hình</a:t>
            </a:r>
          </a:p>
          <a:p>
            <a:r>
              <a:rPr lang="en-US" sz="800"/>
              <a:t>│   │   └── best_model_config.json    	# Cấu hình model tốt nhất (hyperparameters, performance metrics)</a:t>
            </a:r>
          </a:p>
          <a:p>
            <a:r>
              <a:rPr lang="en-US" sz="800"/>
              <a:t>│   │</a:t>
            </a:r>
          </a:p>
          <a:p>
            <a:r>
              <a:rPr lang="en-US" sz="800"/>
              <a:t>│   ├── 📂 frontend/	# Streamlit UI</a:t>
            </a:r>
          </a:p>
          <a:p>
            <a:r>
              <a:rPr lang="en-US" sz="800"/>
              <a:t>│   │   ├── app.py 		# Streamlit application</a:t>
            </a:r>
          </a:p>
          <a:p>
            <a:r>
              <a:rPr lang="en-US" sz="800"/>
              <a:t>│   │   ├── Dockerfile	# Docker image cho frontend</a:t>
            </a:r>
          </a:p>
          <a:p>
            <a:r>
              <a:rPr lang="en-US" sz="800"/>
              <a:t>│   │   ├── FRONTEND_DESIGN.md	# Thiết kế UI</a:t>
            </a:r>
          </a:p>
          <a:p>
            <a:r>
              <a:rPr lang="en-US" sz="800"/>
              <a:t>│   │   └── README.md	# Tài liệu frontend</a:t>
            </a:r>
          </a:p>
          <a:p>
            <a:r>
              <a:rPr lang="en-US" sz="800"/>
              <a:t>│   │</a:t>
            </a:r>
          </a:p>
          <a:p>
            <a:r>
              <a:rPr lang="en-US" sz="800"/>
              <a:t>│   └── 📂 models/ 	# Models đã train (auto-generated, không commit)</a:t>
            </a:r>
          </a:p>
          <a:p>
            <a:r>
              <a:rPr lang="en-US" sz="800"/>
              <a:t>│   ├── best_pipeline.joblib	# Pipeline hoàn chỉnh (features + model)</a:t>
            </a:r>
          </a:p>
          <a:p>
            <a:r>
              <a:rPr lang="en-US" sz="800"/>
              <a:t>│   └── feature_pipeline.joblib   	# Feature engineering pipeline</a:t>
            </a:r>
          </a:p>
          <a:p>
            <a:r>
              <a:rPr lang="en-US" sz="800"/>
              <a:t>│</a:t>
            </a:r>
          </a:p>
          <a:p>
            <a:r>
              <a:rPr lang="en-US" sz="800"/>
              <a:t>├── 📂 deployments/                     	# Deployment configurations</a:t>
            </a:r>
          </a:p>
          <a:p>
            <a:r>
              <a:rPr lang="en-US" sz="800"/>
              <a:t>│   │</a:t>
            </a:r>
          </a:p>
          <a:p>
            <a:r>
              <a:rPr lang="en-US" sz="800"/>
              <a:t>│   ├── 📂 api/                         	# API deployment</a:t>
            </a:r>
          </a:p>
          <a:p>
            <a:r>
              <a:rPr lang="en-US" sz="800"/>
              <a:t>│   │   ├── docker-compose.yaml        	# Docker Compose cho API + Frontend + MLflow</a:t>
            </a:r>
          </a:p>
          <a:p>
            <a:endParaRPr lang="en-US" sz="800"/>
          </a:p>
        </p:txBody>
      </p:sp>
      <p:sp>
        <p:nvSpPr>
          <p:cNvPr id="5" name="TextBox 4">
            <a:extLst>
              <a:ext uri="{FF2B5EF4-FFF2-40B4-BE49-F238E27FC236}">
                <a16:creationId xmlns:a16="http://schemas.microsoft.com/office/drawing/2014/main" id="{E7550D16-2DF2-E63F-3221-EE13473DB648}"/>
              </a:ext>
            </a:extLst>
          </p:cNvPr>
          <p:cNvSpPr txBox="1"/>
          <p:nvPr/>
        </p:nvSpPr>
        <p:spPr>
          <a:xfrm>
            <a:off x="4724064" y="1317192"/>
            <a:ext cx="3850444" cy="1938992"/>
          </a:xfrm>
          <a:prstGeom prst="rect">
            <a:avLst/>
          </a:prstGeom>
          <a:noFill/>
        </p:spPr>
        <p:txBody>
          <a:bodyPr wrap="square" rtlCol="0">
            <a:spAutoFit/>
          </a:bodyPr>
          <a:lstStyle/>
          <a:p>
            <a:r>
              <a:rPr lang="en-US" sz="800"/>
              <a:t>│   │   └── Dockerfile                 	# (tùy chọn, có thể dùng từ src/api/)</a:t>
            </a:r>
          </a:p>
          <a:p>
            <a:r>
              <a:rPr lang="en-US" sz="800"/>
              <a:t>│   │</a:t>
            </a:r>
          </a:p>
          <a:p>
            <a:r>
              <a:rPr lang="en-US" sz="800"/>
              <a:t>│   └── 📂 mlflow/                      	# MLflow tracking server</a:t>
            </a:r>
          </a:p>
          <a:p>
            <a:r>
              <a:rPr lang="en-US" sz="800"/>
              <a:t>│       └── docker-compose.yaml       	# MLflow standalone server</a:t>
            </a:r>
          </a:p>
          <a:p>
            <a:r>
              <a:rPr lang="en-US" sz="800"/>
              <a:t>│</a:t>
            </a:r>
          </a:p>
          <a:p>
            <a:r>
              <a:rPr lang="en-US" sz="800"/>
              <a:t>├── 📂 notebooks/                       	# Jupyter Notebooks</a:t>
            </a:r>
          </a:p>
          <a:p>
            <a:r>
              <a:rPr lang="en-US" sz="800"/>
              <a:t>│   ├── house_price_analysis.ipynb      # Exploratory data analysis</a:t>
            </a:r>
          </a:p>
          <a:p>
            <a:r>
              <a:rPr lang="en-US" sz="800"/>
              <a:t>│   └── house_price_analysis_mlflow.ipynb  # Experiments với MLflow tracking</a:t>
            </a:r>
          </a:p>
          <a:p>
            <a:r>
              <a:rPr lang="en-US" sz="800"/>
              <a:t>│</a:t>
            </a:r>
          </a:p>
          <a:p>
            <a:r>
              <a:rPr lang="en-US" sz="800"/>
              <a:t>├── 📄 train.py                         	# Script training chính (entry point)</a:t>
            </a:r>
          </a:p>
          <a:p>
            <a:r>
              <a:rPr lang="en-US" sz="800"/>
              <a:t>├── 📄 requirements.txt                 	# Python dependencies</a:t>
            </a:r>
          </a:p>
          <a:p>
            <a:r>
              <a:rPr lang="en-US" sz="800"/>
              <a:t>├── 📄 README.md                        	# Tài liệu chính của dự án</a:t>
            </a:r>
          </a:p>
          <a:p>
            <a:r>
              <a:rPr lang="en-US" sz="800"/>
              <a:t>├── 📄 .gitignore                       	# Git ignore rules</a:t>
            </a:r>
          </a:p>
          <a:p>
            <a:r>
              <a:rPr lang="en-US" sz="800"/>
              <a:t>├── 📄 .gitattributes                   	# Git attributes</a:t>
            </a:r>
          </a:p>
          <a:p>
            <a:r>
              <a:rPr lang="en-US" sz="800"/>
              <a:t>└── 📄 .pre-commit-config.yaml         	# Pre-commit hooks</a:t>
            </a:r>
          </a:p>
        </p:txBody>
      </p:sp>
      <p:sp>
        <p:nvSpPr>
          <p:cNvPr id="3" name="TextBox 2">
            <a:extLst>
              <a:ext uri="{FF2B5EF4-FFF2-40B4-BE49-F238E27FC236}">
                <a16:creationId xmlns:a16="http://schemas.microsoft.com/office/drawing/2014/main" id="{8CFE32A6-BBAF-41AA-2621-073F96D6D512}"/>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3353857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0">
          <a:extLst>
            <a:ext uri="{FF2B5EF4-FFF2-40B4-BE49-F238E27FC236}">
              <a16:creationId xmlns:a16="http://schemas.microsoft.com/office/drawing/2014/main" id="{1FD2C332-465B-F66F-51D0-70E68DD1828B}"/>
            </a:ext>
          </a:extLst>
        </p:cNvPr>
        <p:cNvGrpSpPr/>
        <p:nvPr/>
      </p:nvGrpSpPr>
      <p:grpSpPr>
        <a:xfrm>
          <a:off x="0" y="0"/>
          <a:ext cx="0" cy="0"/>
          <a:chOff x="0" y="0"/>
          <a:chExt cx="0" cy="0"/>
        </a:xfrm>
      </p:grpSpPr>
      <p:sp>
        <p:nvSpPr>
          <p:cNvPr id="1821" name="Google Shape;1821;p39">
            <a:extLst>
              <a:ext uri="{FF2B5EF4-FFF2-40B4-BE49-F238E27FC236}">
                <a16:creationId xmlns:a16="http://schemas.microsoft.com/office/drawing/2014/main" id="{4B52E577-0715-06AE-B654-74FB54D930C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a:t>Core Components</a:t>
            </a:r>
            <a:endParaRPr/>
          </a:p>
        </p:txBody>
      </p:sp>
      <p:sp>
        <p:nvSpPr>
          <p:cNvPr id="1822" name="Google Shape;1822;p39">
            <a:extLst>
              <a:ext uri="{FF2B5EF4-FFF2-40B4-BE49-F238E27FC236}">
                <a16:creationId xmlns:a16="http://schemas.microsoft.com/office/drawing/2014/main" id="{26055FAA-2BA3-E16A-70CA-A306F59471B0}"/>
              </a:ext>
            </a:extLst>
          </p:cNvPr>
          <p:cNvSpPr txBox="1">
            <a:spLocks noGrp="1"/>
          </p:cNvSpPr>
          <p:nvPr>
            <p:ph type="subTitle" idx="1"/>
          </p:nvPr>
        </p:nvSpPr>
        <p:spPr>
          <a:xfrm>
            <a:off x="721257" y="2058450"/>
            <a:ext cx="2374500" cy="919200"/>
          </a:xfrm>
          <a:prstGeom prst="rect">
            <a:avLst/>
          </a:prstGeom>
        </p:spPr>
        <p:txBody>
          <a:bodyPr spcFirstLastPara="1" wrap="square" lIns="91425" tIns="91425" rIns="91425" bIns="91425" anchor="t" anchorCtr="0">
            <a:noAutofit/>
          </a:bodyPr>
          <a:lstStyle/>
          <a:p>
            <a:pPr marL="0" lvl="0" indent="0"/>
            <a:r>
              <a:rPr lang="en-US"/>
              <a:t>Custom transformers, feature engineering, scaling</a:t>
            </a:r>
            <a:br>
              <a:rPr lang="vi-VN"/>
            </a:br>
            <a:endParaRPr lang="en-US"/>
          </a:p>
        </p:txBody>
      </p:sp>
      <p:sp>
        <p:nvSpPr>
          <p:cNvPr id="1823" name="Google Shape;1823;p39">
            <a:extLst>
              <a:ext uri="{FF2B5EF4-FFF2-40B4-BE49-F238E27FC236}">
                <a16:creationId xmlns:a16="http://schemas.microsoft.com/office/drawing/2014/main" id="{F82CCE78-3C17-7143-42A2-6BD7D2DC5182}"/>
              </a:ext>
            </a:extLst>
          </p:cNvPr>
          <p:cNvSpPr txBox="1">
            <a:spLocks noGrp="1"/>
          </p:cNvSpPr>
          <p:nvPr>
            <p:ph type="subTitle" idx="2"/>
          </p:nvPr>
        </p:nvSpPr>
        <p:spPr>
          <a:xfrm>
            <a:off x="3386056" y="2058450"/>
            <a:ext cx="2374500" cy="919200"/>
          </a:xfrm>
          <a:prstGeom prst="rect">
            <a:avLst/>
          </a:prstGeom>
        </p:spPr>
        <p:txBody>
          <a:bodyPr spcFirstLastPara="1" wrap="square" lIns="91425" tIns="91425" rIns="91425" bIns="91425" anchor="t" anchorCtr="0">
            <a:noAutofit/>
          </a:bodyPr>
          <a:lstStyle/>
          <a:p>
            <a:pPr marL="0" lvl="0" indent="0"/>
            <a:r>
              <a:rPr lang="en-GB"/>
              <a:t>Tự động huấn luyện &amp; log metrics bằng MLflow</a:t>
            </a:r>
          </a:p>
        </p:txBody>
      </p:sp>
      <p:sp>
        <p:nvSpPr>
          <p:cNvPr id="1824" name="Google Shape;1824;p39">
            <a:extLst>
              <a:ext uri="{FF2B5EF4-FFF2-40B4-BE49-F238E27FC236}">
                <a16:creationId xmlns:a16="http://schemas.microsoft.com/office/drawing/2014/main" id="{0D291C30-8BF9-280A-E1CE-050C277FAA01}"/>
              </a:ext>
            </a:extLst>
          </p:cNvPr>
          <p:cNvSpPr txBox="1">
            <a:spLocks noGrp="1"/>
          </p:cNvSpPr>
          <p:nvPr>
            <p:ph type="subTitle" idx="3"/>
          </p:nvPr>
        </p:nvSpPr>
        <p:spPr>
          <a:xfrm>
            <a:off x="2007498" y="3766211"/>
            <a:ext cx="2374500" cy="919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FastAPI REST endpoints</a:t>
            </a:r>
            <a:endParaRPr/>
          </a:p>
        </p:txBody>
      </p:sp>
      <p:sp>
        <p:nvSpPr>
          <p:cNvPr id="1825" name="Google Shape;1825;p39">
            <a:extLst>
              <a:ext uri="{FF2B5EF4-FFF2-40B4-BE49-F238E27FC236}">
                <a16:creationId xmlns:a16="http://schemas.microsoft.com/office/drawing/2014/main" id="{102DCFCF-A434-CC68-57B8-2D019BEC8D93}"/>
              </a:ext>
            </a:extLst>
          </p:cNvPr>
          <p:cNvSpPr txBox="1">
            <a:spLocks noGrp="1"/>
          </p:cNvSpPr>
          <p:nvPr>
            <p:ph type="subTitle" idx="4"/>
          </p:nvPr>
        </p:nvSpPr>
        <p:spPr>
          <a:xfrm>
            <a:off x="4860998" y="3775532"/>
            <a:ext cx="2374500" cy="919200"/>
          </a:xfrm>
          <a:prstGeom prst="rect">
            <a:avLst/>
          </a:prstGeom>
        </p:spPr>
        <p:txBody>
          <a:bodyPr spcFirstLastPara="1" wrap="square" lIns="91425" tIns="91425" rIns="91425" bIns="91425" anchor="t" anchorCtr="0">
            <a:noAutofit/>
          </a:bodyPr>
          <a:lstStyle/>
          <a:p>
            <a:pPr marL="0" lvl="0" indent="0"/>
            <a:r>
              <a:rPr lang="en-GB"/>
              <a:t>Streamlit web interface</a:t>
            </a:r>
          </a:p>
        </p:txBody>
      </p:sp>
      <p:sp>
        <p:nvSpPr>
          <p:cNvPr id="1826" name="Google Shape;1826;p39">
            <a:extLst>
              <a:ext uri="{FF2B5EF4-FFF2-40B4-BE49-F238E27FC236}">
                <a16:creationId xmlns:a16="http://schemas.microsoft.com/office/drawing/2014/main" id="{CB20995A-78C0-2AC1-0E97-04A4A0D267C8}"/>
              </a:ext>
            </a:extLst>
          </p:cNvPr>
          <p:cNvSpPr txBox="1">
            <a:spLocks noGrp="1"/>
          </p:cNvSpPr>
          <p:nvPr>
            <p:ph type="subTitle" idx="7"/>
          </p:nvPr>
        </p:nvSpPr>
        <p:spPr>
          <a:xfrm>
            <a:off x="632801" y="1710712"/>
            <a:ext cx="2542579" cy="377100"/>
          </a:xfrm>
          <a:prstGeom prst="rect">
            <a:avLst/>
          </a:prstGeom>
        </p:spPr>
        <p:txBody>
          <a:bodyPr spcFirstLastPara="1" wrap="square" lIns="91425" tIns="91425" rIns="91425" bIns="91425" anchor="b" anchorCtr="0">
            <a:noAutofit/>
          </a:bodyPr>
          <a:lstStyle/>
          <a:p>
            <a:pPr marL="0" lvl="0" indent="0"/>
            <a:r>
              <a:rPr lang="en-GB"/>
              <a:t>Data Pipeline</a:t>
            </a:r>
            <a:endParaRPr/>
          </a:p>
        </p:txBody>
      </p:sp>
      <p:sp>
        <p:nvSpPr>
          <p:cNvPr id="1827" name="Google Shape;1827;p39">
            <a:extLst>
              <a:ext uri="{FF2B5EF4-FFF2-40B4-BE49-F238E27FC236}">
                <a16:creationId xmlns:a16="http://schemas.microsoft.com/office/drawing/2014/main" id="{B7C7858C-3F9B-6C50-7089-39AFD9FF3290}"/>
              </a:ext>
            </a:extLst>
          </p:cNvPr>
          <p:cNvSpPr txBox="1">
            <a:spLocks noGrp="1"/>
          </p:cNvSpPr>
          <p:nvPr>
            <p:ph type="subTitle" idx="8"/>
          </p:nvPr>
        </p:nvSpPr>
        <p:spPr>
          <a:xfrm>
            <a:off x="3387403" y="1743300"/>
            <a:ext cx="23718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Training Pipeline</a:t>
            </a:r>
            <a:endParaRPr/>
          </a:p>
        </p:txBody>
      </p:sp>
      <p:sp>
        <p:nvSpPr>
          <p:cNvPr id="1828" name="Google Shape;1828;p39">
            <a:extLst>
              <a:ext uri="{FF2B5EF4-FFF2-40B4-BE49-F238E27FC236}">
                <a16:creationId xmlns:a16="http://schemas.microsoft.com/office/drawing/2014/main" id="{FD846A16-5AE1-FF98-A919-3D797EE410FB}"/>
              </a:ext>
            </a:extLst>
          </p:cNvPr>
          <p:cNvSpPr txBox="1">
            <a:spLocks noGrp="1"/>
          </p:cNvSpPr>
          <p:nvPr>
            <p:ph type="subTitle" idx="9"/>
          </p:nvPr>
        </p:nvSpPr>
        <p:spPr>
          <a:xfrm>
            <a:off x="6052200" y="1743300"/>
            <a:ext cx="23718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Model Registry</a:t>
            </a:r>
            <a:endParaRPr/>
          </a:p>
        </p:txBody>
      </p:sp>
      <p:sp>
        <p:nvSpPr>
          <p:cNvPr id="1829" name="Google Shape;1829;p39">
            <a:extLst>
              <a:ext uri="{FF2B5EF4-FFF2-40B4-BE49-F238E27FC236}">
                <a16:creationId xmlns:a16="http://schemas.microsoft.com/office/drawing/2014/main" id="{95D85AF2-CCDC-D51D-C643-A651B52B9BA7}"/>
              </a:ext>
            </a:extLst>
          </p:cNvPr>
          <p:cNvSpPr txBox="1">
            <a:spLocks noGrp="1"/>
          </p:cNvSpPr>
          <p:nvPr>
            <p:ph type="subTitle" idx="5"/>
          </p:nvPr>
        </p:nvSpPr>
        <p:spPr>
          <a:xfrm>
            <a:off x="5999719" y="2049424"/>
            <a:ext cx="2434002" cy="919200"/>
          </a:xfrm>
          <a:prstGeom prst="rect">
            <a:avLst/>
          </a:prstGeom>
        </p:spPr>
        <p:txBody>
          <a:bodyPr spcFirstLastPara="1" wrap="square" lIns="91425" tIns="91425" rIns="91425" bIns="91425" anchor="t" anchorCtr="0">
            <a:noAutofit/>
          </a:bodyPr>
          <a:lstStyle/>
          <a:p>
            <a:pPr marL="168275" indent="-15875"/>
            <a:r>
              <a:rPr lang="en-GB"/>
              <a:t>Quản lý version &amp; reproducibility</a:t>
            </a:r>
          </a:p>
        </p:txBody>
      </p:sp>
      <p:sp>
        <p:nvSpPr>
          <p:cNvPr id="1831" name="Google Shape;1831;p39">
            <a:extLst>
              <a:ext uri="{FF2B5EF4-FFF2-40B4-BE49-F238E27FC236}">
                <a16:creationId xmlns:a16="http://schemas.microsoft.com/office/drawing/2014/main" id="{0E3C3846-BCE8-BA29-D73D-212975FAF88D}"/>
              </a:ext>
            </a:extLst>
          </p:cNvPr>
          <p:cNvSpPr txBox="1">
            <a:spLocks noGrp="1"/>
          </p:cNvSpPr>
          <p:nvPr>
            <p:ph type="subTitle" idx="13"/>
          </p:nvPr>
        </p:nvSpPr>
        <p:spPr>
          <a:xfrm>
            <a:off x="2007498" y="3447835"/>
            <a:ext cx="2374500" cy="377100"/>
          </a:xfrm>
          <a:prstGeom prst="rect">
            <a:avLst/>
          </a:prstGeom>
        </p:spPr>
        <p:txBody>
          <a:bodyPr spcFirstLastPara="1" wrap="square" lIns="91425" tIns="91425" rIns="91425" bIns="91425" anchor="b" anchorCtr="0">
            <a:noAutofit/>
          </a:bodyPr>
          <a:lstStyle/>
          <a:p>
            <a:pPr marL="0" lvl="0" indent="0"/>
            <a:r>
              <a:rPr lang="en-US"/>
              <a:t>API Service</a:t>
            </a:r>
            <a:endParaRPr/>
          </a:p>
        </p:txBody>
      </p:sp>
      <p:sp>
        <p:nvSpPr>
          <p:cNvPr id="1832" name="Google Shape;1832;p39">
            <a:extLst>
              <a:ext uri="{FF2B5EF4-FFF2-40B4-BE49-F238E27FC236}">
                <a16:creationId xmlns:a16="http://schemas.microsoft.com/office/drawing/2014/main" id="{19E9AC81-DEF5-5EEF-B6FC-DDD1ABAF9541}"/>
              </a:ext>
            </a:extLst>
          </p:cNvPr>
          <p:cNvSpPr txBox="1">
            <a:spLocks noGrp="1"/>
          </p:cNvSpPr>
          <p:nvPr>
            <p:ph type="subTitle" idx="14"/>
          </p:nvPr>
        </p:nvSpPr>
        <p:spPr>
          <a:xfrm>
            <a:off x="4860998" y="3441270"/>
            <a:ext cx="2371800" cy="377100"/>
          </a:xfrm>
          <a:prstGeom prst="rect">
            <a:avLst/>
          </a:prstGeom>
        </p:spPr>
        <p:txBody>
          <a:bodyPr spcFirstLastPara="1" wrap="square" lIns="91425" tIns="91425" rIns="91425" bIns="91425" anchor="b" anchorCtr="0">
            <a:noAutofit/>
          </a:bodyPr>
          <a:lstStyle/>
          <a:p>
            <a:pPr marL="0" lvl="0" indent="0"/>
            <a:r>
              <a:rPr lang="en-GB"/>
              <a:t>UI Layer</a:t>
            </a:r>
          </a:p>
        </p:txBody>
      </p:sp>
      <p:sp>
        <p:nvSpPr>
          <p:cNvPr id="2" name="Google Shape;11483;p68">
            <a:extLst>
              <a:ext uri="{FF2B5EF4-FFF2-40B4-BE49-F238E27FC236}">
                <a16:creationId xmlns:a16="http://schemas.microsoft.com/office/drawing/2014/main" id="{87661856-A83D-6E33-5339-5504779FD44F}"/>
              </a:ext>
            </a:extLst>
          </p:cNvPr>
          <p:cNvSpPr/>
          <p:nvPr/>
        </p:nvSpPr>
        <p:spPr>
          <a:xfrm>
            <a:off x="5777576" y="3017437"/>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2037;p70">
            <a:extLst>
              <a:ext uri="{FF2B5EF4-FFF2-40B4-BE49-F238E27FC236}">
                <a16:creationId xmlns:a16="http://schemas.microsoft.com/office/drawing/2014/main" id="{F1421F6A-3611-CC09-E2CC-23F20526FF61}"/>
              </a:ext>
            </a:extLst>
          </p:cNvPr>
          <p:cNvGrpSpPr/>
          <p:nvPr/>
        </p:nvGrpSpPr>
        <p:grpSpPr>
          <a:xfrm>
            <a:off x="1710553" y="1273096"/>
            <a:ext cx="379790" cy="380961"/>
            <a:chOff x="-2571737" y="2403625"/>
            <a:chExt cx="292225" cy="291425"/>
          </a:xfrm>
          <a:solidFill>
            <a:schemeClr val="bg1"/>
          </a:solidFill>
        </p:grpSpPr>
        <p:sp>
          <p:nvSpPr>
            <p:cNvPr id="4" name="Google Shape;12038;p70">
              <a:extLst>
                <a:ext uri="{FF2B5EF4-FFF2-40B4-BE49-F238E27FC236}">
                  <a16:creationId xmlns:a16="http://schemas.microsoft.com/office/drawing/2014/main" id="{E075BE1E-EA9C-3536-3A42-729EB5E1EF30}"/>
                </a:ext>
              </a:extLst>
            </p:cNvPr>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039;p70">
              <a:extLst>
                <a:ext uri="{FF2B5EF4-FFF2-40B4-BE49-F238E27FC236}">
                  <a16:creationId xmlns:a16="http://schemas.microsoft.com/office/drawing/2014/main" id="{DC22607D-9B41-23F6-FE21-BEB08969501C}"/>
                </a:ext>
              </a:extLst>
            </p:cNvPr>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040;p70">
              <a:extLst>
                <a:ext uri="{FF2B5EF4-FFF2-40B4-BE49-F238E27FC236}">
                  <a16:creationId xmlns:a16="http://schemas.microsoft.com/office/drawing/2014/main" id="{86363504-284C-8F06-4A34-13EF86188669}"/>
                </a:ext>
              </a:extLst>
            </p:cNvPr>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041;p70">
              <a:extLst>
                <a:ext uri="{FF2B5EF4-FFF2-40B4-BE49-F238E27FC236}">
                  <a16:creationId xmlns:a16="http://schemas.microsoft.com/office/drawing/2014/main" id="{A4C610E9-5333-69C7-4318-0581F52144D7}"/>
                </a:ext>
              </a:extLst>
            </p:cNvPr>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042;p70">
              <a:extLst>
                <a:ext uri="{FF2B5EF4-FFF2-40B4-BE49-F238E27FC236}">
                  <a16:creationId xmlns:a16="http://schemas.microsoft.com/office/drawing/2014/main" id="{062B13D9-B5BA-F42F-99AE-9A169FFC2302}"/>
                </a:ext>
              </a:extLst>
            </p:cNvPr>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043;p70">
              <a:extLst>
                <a:ext uri="{FF2B5EF4-FFF2-40B4-BE49-F238E27FC236}">
                  <a16:creationId xmlns:a16="http://schemas.microsoft.com/office/drawing/2014/main" id="{EA24226E-1272-A28E-C577-8B33B9D9CFE5}"/>
                </a:ext>
              </a:extLst>
            </p:cNvPr>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044;p70">
              <a:extLst>
                <a:ext uri="{FF2B5EF4-FFF2-40B4-BE49-F238E27FC236}">
                  <a16:creationId xmlns:a16="http://schemas.microsoft.com/office/drawing/2014/main" id="{069680C1-514A-0285-C9CA-EE27E7BF4CB5}"/>
                </a:ext>
              </a:extLst>
            </p:cNvPr>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1509;p68">
            <a:extLst>
              <a:ext uri="{FF2B5EF4-FFF2-40B4-BE49-F238E27FC236}">
                <a16:creationId xmlns:a16="http://schemas.microsoft.com/office/drawing/2014/main" id="{B63EC03A-684D-EB90-BDD6-207646668394}"/>
              </a:ext>
            </a:extLst>
          </p:cNvPr>
          <p:cNvGrpSpPr/>
          <p:nvPr/>
        </p:nvGrpSpPr>
        <p:grpSpPr>
          <a:xfrm>
            <a:off x="4381998" y="1204977"/>
            <a:ext cx="379790" cy="456082"/>
            <a:chOff x="-48237000" y="2342650"/>
            <a:chExt cx="256800" cy="300225"/>
          </a:xfrm>
          <a:solidFill>
            <a:schemeClr val="bg1"/>
          </a:solidFill>
        </p:grpSpPr>
        <p:sp>
          <p:nvSpPr>
            <p:cNvPr id="12" name="Google Shape;11510;p68">
              <a:extLst>
                <a:ext uri="{FF2B5EF4-FFF2-40B4-BE49-F238E27FC236}">
                  <a16:creationId xmlns:a16="http://schemas.microsoft.com/office/drawing/2014/main" id="{48C0D318-F580-3B6E-7ADA-BA47FE85C6D0}"/>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511;p68">
              <a:extLst>
                <a:ext uri="{FF2B5EF4-FFF2-40B4-BE49-F238E27FC236}">
                  <a16:creationId xmlns:a16="http://schemas.microsoft.com/office/drawing/2014/main" id="{A40FF1F6-9B87-F860-9261-D1A51D47B8A4}"/>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512;p68">
              <a:extLst>
                <a:ext uri="{FF2B5EF4-FFF2-40B4-BE49-F238E27FC236}">
                  <a16:creationId xmlns:a16="http://schemas.microsoft.com/office/drawing/2014/main" id="{C1364E01-11AC-67BE-9510-DBCE376CD541}"/>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1069;p67">
            <a:extLst>
              <a:ext uri="{FF2B5EF4-FFF2-40B4-BE49-F238E27FC236}">
                <a16:creationId xmlns:a16="http://schemas.microsoft.com/office/drawing/2014/main" id="{EC8F4C40-FB37-FA09-F65E-4BD84C011D1C}"/>
              </a:ext>
            </a:extLst>
          </p:cNvPr>
          <p:cNvGrpSpPr/>
          <p:nvPr/>
        </p:nvGrpSpPr>
        <p:grpSpPr>
          <a:xfrm>
            <a:off x="2998116" y="3016432"/>
            <a:ext cx="354527" cy="355498"/>
            <a:chOff x="-35495600" y="1912725"/>
            <a:chExt cx="292225" cy="293025"/>
          </a:xfrm>
          <a:solidFill>
            <a:schemeClr val="bg1"/>
          </a:solidFill>
        </p:grpSpPr>
        <p:sp>
          <p:nvSpPr>
            <p:cNvPr id="16" name="Google Shape;11070;p67">
              <a:extLst>
                <a:ext uri="{FF2B5EF4-FFF2-40B4-BE49-F238E27FC236}">
                  <a16:creationId xmlns:a16="http://schemas.microsoft.com/office/drawing/2014/main" id="{088C8EF9-8ADC-F6B7-7EC0-E6CA07A88926}"/>
                </a:ext>
              </a:extLst>
            </p:cNvPr>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71;p67">
              <a:extLst>
                <a:ext uri="{FF2B5EF4-FFF2-40B4-BE49-F238E27FC236}">
                  <a16:creationId xmlns:a16="http://schemas.microsoft.com/office/drawing/2014/main" id="{DD23A90C-B6A3-69FB-D2A4-0484D38BA9B6}"/>
                </a:ext>
              </a:extLst>
            </p:cNvPr>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72;p67">
              <a:extLst>
                <a:ext uri="{FF2B5EF4-FFF2-40B4-BE49-F238E27FC236}">
                  <a16:creationId xmlns:a16="http://schemas.microsoft.com/office/drawing/2014/main" id="{BAD31A17-A50B-BCC6-7B1D-D4D492AC1450}"/>
                </a:ext>
              </a:extLst>
            </p:cNvPr>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1154;p67">
            <a:extLst>
              <a:ext uri="{FF2B5EF4-FFF2-40B4-BE49-F238E27FC236}">
                <a16:creationId xmlns:a16="http://schemas.microsoft.com/office/drawing/2014/main" id="{B0DA2466-D068-CF76-221F-2AEE29EB801C}"/>
              </a:ext>
            </a:extLst>
          </p:cNvPr>
          <p:cNvGrpSpPr/>
          <p:nvPr/>
        </p:nvGrpSpPr>
        <p:grpSpPr>
          <a:xfrm>
            <a:off x="7089637" y="1286797"/>
            <a:ext cx="356438" cy="353557"/>
            <a:chOff x="-31166825" y="1939525"/>
            <a:chExt cx="293800" cy="291425"/>
          </a:xfrm>
          <a:solidFill>
            <a:schemeClr val="bg1"/>
          </a:solidFill>
        </p:grpSpPr>
        <p:sp>
          <p:nvSpPr>
            <p:cNvPr id="20" name="Google Shape;11155;p67">
              <a:extLst>
                <a:ext uri="{FF2B5EF4-FFF2-40B4-BE49-F238E27FC236}">
                  <a16:creationId xmlns:a16="http://schemas.microsoft.com/office/drawing/2014/main" id="{259B7283-4804-9C7A-A14D-D660F03E6CDD}"/>
                </a:ext>
              </a:extLst>
            </p:cNvPr>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156;p67">
              <a:extLst>
                <a:ext uri="{FF2B5EF4-FFF2-40B4-BE49-F238E27FC236}">
                  <a16:creationId xmlns:a16="http://schemas.microsoft.com/office/drawing/2014/main" id="{C1BD60CB-FDBE-8589-0B07-AFAF5DCAD41D}"/>
                </a:ext>
              </a:extLst>
            </p:cNvPr>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157;p67">
              <a:extLst>
                <a:ext uri="{FF2B5EF4-FFF2-40B4-BE49-F238E27FC236}">
                  <a16:creationId xmlns:a16="http://schemas.microsoft.com/office/drawing/2014/main" id="{7557E776-7665-DD66-07A0-DD3D219DECE8}"/>
                </a:ext>
              </a:extLst>
            </p:cNvPr>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158;p67">
              <a:extLst>
                <a:ext uri="{FF2B5EF4-FFF2-40B4-BE49-F238E27FC236}">
                  <a16:creationId xmlns:a16="http://schemas.microsoft.com/office/drawing/2014/main" id="{7CAAEF2C-60C6-C67F-5A2C-5038CBA3F966}"/>
                </a:ext>
              </a:extLst>
            </p:cNvPr>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159;p67">
              <a:extLst>
                <a:ext uri="{FF2B5EF4-FFF2-40B4-BE49-F238E27FC236}">
                  <a16:creationId xmlns:a16="http://schemas.microsoft.com/office/drawing/2014/main" id="{3E99BAA1-C70D-0DEA-5DEF-2B73A7B11BC6}"/>
                </a:ext>
              </a:extLst>
            </p:cNvPr>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160;p67">
              <a:extLst>
                <a:ext uri="{FF2B5EF4-FFF2-40B4-BE49-F238E27FC236}">
                  <a16:creationId xmlns:a16="http://schemas.microsoft.com/office/drawing/2014/main" id="{F8BE40D8-D3BB-5128-6432-D49CB5617A5F}"/>
                </a:ext>
              </a:extLst>
            </p:cNvPr>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161;p67">
              <a:extLst>
                <a:ext uri="{FF2B5EF4-FFF2-40B4-BE49-F238E27FC236}">
                  <a16:creationId xmlns:a16="http://schemas.microsoft.com/office/drawing/2014/main" id="{1F5D959D-8CF0-2BD1-3204-46F4619152F0}"/>
                </a:ext>
              </a:extLst>
            </p:cNvPr>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162;p67">
              <a:extLst>
                <a:ext uri="{FF2B5EF4-FFF2-40B4-BE49-F238E27FC236}">
                  <a16:creationId xmlns:a16="http://schemas.microsoft.com/office/drawing/2014/main" id="{408C7394-5BF6-D58A-7904-5F85B12BD5DB}"/>
                </a:ext>
              </a:extLst>
            </p:cNvPr>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163;p67">
              <a:extLst>
                <a:ext uri="{FF2B5EF4-FFF2-40B4-BE49-F238E27FC236}">
                  <a16:creationId xmlns:a16="http://schemas.microsoft.com/office/drawing/2014/main" id="{2EA167A6-09B2-5099-4619-ED779C0F7CA9}"/>
                </a:ext>
              </a:extLst>
            </p:cNvPr>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164;p67">
              <a:extLst>
                <a:ext uri="{FF2B5EF4-FFF2-40B4-BE49-F238E27FC236}">
                  <a16:creationId xmlns:a16="http://schemas.microsoft.com/office/drawing/2014/main" id="{8140BE59-7465-F1F4-E8B9-B9303F1E4DA4}"/>
                </a:ext>
              </a:extLst>
            </p:cNvPr>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165;p67">
              <a:extLst>
                <a:ext uri="{FF2B5EF4-FFF2-40B4-BE49-F238E27FC236}">
                  <a16:creationId xmlns:a16="http://schemas.microsoft.com/office/drawing/2014/main" id="{9820E8BD-7C18-C796-FB42-6F9FE446D236}"/>
                </a:ext>
              </a:extLst>
            </p:cNvPr>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16626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3">
          <a:extLst>
            <a:ext uri="{FF2B5EF4-FFF2-40B4-BE49-F238E27FC236}">
              <a16:creationId xmlns:a16="http://schemas.microsoft.com/office/drawing/2014/main" id="{08FE9F9A-C793-930A-11DE-6051DE002E41}"/>
            </a:ext>
          </a:extLst>
        </p:cNvPr>
        <p:cNvGrpSpPr/>
        <p:nvPr/>
      </p:nvGrpSpPr>
      <p:grpSpPr>
        <a:xfrm>
          <a:off x="0" y="0"/>
          <a:ext cx="0" cy="0"/>
          <a:chOff x="0" y="0"/>
          <a:chExt cx="0" cy="0"/>
        </a:xfrm>
      </p:grpSpPr>
      <p:sp>
        <p:nvSpPr>
          <p:cNvPr id="1644" name="Google Shape;1644;p35">
            <a:extLst>
              <a:ext uri="{FF2B5EF4-FFF2-40B4-BE49-F238E27FC236}">
                <a16:creationId xmlns:a16="http://schemas.microsoft.com/office/drawing/2014/main" id="{3EA87090-FD8B-125E-57B5-D04E582F5050}"/>
              </a:ext>
            </a:extLst>
          </p:cNvPr>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800" b="1">
                <a:solidFill>
                  <a:srgbClr val="444242"/>
                </a:solidFill>
                <a:effectLst/>
                <a:latin typeface="Barlow" panose="00000500000000000000" pitchFamily="2" charset="0"/>
              </a:rPr>
              <a:t>Upgrade of the project</a:t>
            </a:r>
            <a:endParaRPr/>
          </a:p>
        </p:txBody>
      </p:sp>
      <p:sp>
        <p:nvSpPr>
          <p:cNvPr id="1645" name="Google Shape;1645;p35">
            <a:extLst>
              <a:ext uri="{FF2B5EF4-FFF2-40B4-BE49-F238E27FC236}">
                <a16:creationId xmlns:a16="http://schemas.microsoft.com/office/drawing/2014/main" id="{3F76EC66-180B-A8FA-CCAF-97765A5B9646}"/>
              </a:ext>
            </a:extLst>
          </p:cNvPr>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grpSp>
        <p:nvGrpSpPr>
          <p:cNvPr id="1646" name="Google Shape;1646;p35">
            <a:extLst>
              <a:ext uri="{FF2B5EF4-FFF2-40B4-BE49-F238E27FC236}">
                <a16:creationId xmlns:a16="http://schemas.microsoft.com/office/drawing/2014/main" id="{E4919EED-D711-41C4-D0F1-AF468BA677C3}"/>
              </a:ext>
            </a:extLst>
          </p:cNvPr>
          <p:cNvGrpSpPr/>
          <p:nvPr/>
        </p:nvGrpSpPr>
        <p:grpSpPr>
          <a:xfrm>
            <a:off x="7575865" y="539505"/>
            <a:ext cx="854919" cy="484671"/>
            <a:chOff x="713240" y="4371492"/>
            <a:chExt cx="854919" cy="484671"/>
          </a:xfrm>
        </p:grpSpPr>
        <p:grpSp>
          <p:nvGrpSpPr>
            <p:cNvPr id="1647" name="Google Shape;1647;p35">
              <a:extLst>
                <a:ext uri="{FF2B5EF4-FFF2-40B4-BE49-F238E27FC236}">
                  <a16:creationId xmlns:a16="http://schemas.microsoft.com/office/drawing/2014/main" id="{902DC6F2-C66D-9A8E-22D6-75A34128D643}"/>
                </a:ext>
              </a:extLst>
            </p:cNvPr>
            <p:cNvGrpSpPr/>
            <p:nvPr/>
          </p:nvGrpSpPr>
          <p:grpSpPr>
            <a:xfrm>
              <a:off x="713240" y="4775292"/>
              <a:ext cx="854919" cy="80871"/>
              <a:chOff x="1528400" y="4392825"/>
              <a:chExt cx="1959475" cy="185400"/>
            </a:xfrm>
          </p:grpSpPr>
          <p:sp>
            <p:nvSpPr>
              <p:cNvPr id="1648" name="Google Shape;1648;p35">
                <a:extLst>
                  <a:ext uri="{FF2B5EF4-FFF2-40B4-BE49-F238E27FC236}">
                    <a16:creationId xmlns:a16="http://schemas.microsoft.com/office/drawing/2014/main" id="{DAEB74A5-A316-4031-22B7-DBAACADC4560}"/>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a:extLst>
                  <a:ext uri="{FF2B5EF4-FFF2-40B4-BE49-F238E27FC236}">
                    <a16:creationId xmlns:a16="http://schemas.microsoft.com/office/drawing/2014/main" id="{AD98134D-32AA-AC6A-8922-42DDE3C6F33F}"/>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a:extLst>
                  <a:ext uri="{FF2B5EF4-FFF2-40B4-BE49-F238E27FC236}">
                    <a16:creationId xmlns:a16="http://schemas.microsoft.com/office/drawing/2014/main" id="{0F1AA522-1412-C5C0-CACF-5666B73FBFF0}"/>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a:extLst>
                  <a:ext uri="{FF2B5EF4-FFF2-40B4-BE49-F238E27FC236}">
                    <a16:creationId xmlns:a16="http://schemas.microsoft.com/office/drawing/2014/main" id="{8BFE92BF-F83D-9C67-D667-72C53CB2542C}"/>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a:extLst>
                  <a:ext uri="{FF2B5EF4-FFF2-40B4-BE49-F238E27FC236}">
                    <a16:creationId xmlns:a16="http://schemas.microsoft.com/office/drawing/2014/main" id="{358681BC-74E5-272D-D072-2BB94C121EDA}"/>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a:extLst>
                  <a:ext uri="{FF2B5EF4-FFF2-40B4-BE49-F238E27FC236}">
                    <a16:creationId xmlns:a16="http://schemas.microsoft.com/office/drawing/2014/main" id="{5F0FFC91-1976-5671-102A-4E7CEEAE243B}"/>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a:extLst>
                <a:ext uri="{FF2B5EF4-FFF2-40B4-BE49-F238E27FC236}">
                  <a16:creationId xmlns:a16="http://schemas.microsoft.com/office/drawing/2014/main" id="{A162664A-8F5A-C933-8296-E70247305159}"/>
                </a:ext>
              </a:extLst>
            </p:cNvPr>
            <p:cNvGrpSpPr/>
            <p:nvPr/>
          </p:nvGrpSpPr>
          <p:grpSpPr>
            <a:xfrm>
              <a:off x="713240" y="4573392"/>
              <a:ext cx="854919" cy="80871"/>
              <a:chOff x="1528400" y="4392825"/>
              <a:chExt cx="1959475" cy="185400"/>
            </a:xfrm>
          </p:grpSpPr>
          <p:sp>
            <p:nvSpPr>
              <p:cNvPr id="1655" name="Google Shape;1655;p35">
                <a:extLst>
                  <a:ext uri="{FF2B5EF4-FFF2-40B4-BE49-F238E27FC236}">
                    <a16:creationId xmlns:a16="http://schemas.microsoft.com/office/drawing/2014/main" id="{922D4EE3-98AB-CE63-9DD8-9D56376188B0}"/>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a:extLst>
                  <a:ext uri="{FF2B5EF4-FFF2-40B4-BE49-F238E27FC236}">
                    <a16:creationId xmlns:a16="http://schemas.microsoft.com/office/drawing/2014/main" id="{98E3A1C9-8C04-00AA-09B5-FC2A3E5D938E}"/>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a:extLst>
                  <a:ext uri="{FF2B5EF4-FFF2-40B4-BE49-F238E27FC236}">
                    <a16:creationId xmlns:a16="http://schemas.microsoft.com/office/drawing/2014/main" id="{DFC3B011-1A3B-8FDC-EA60-3A6548D64907}"/>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a:extLst>
                  <a:ext uri="{FF2B5EF4-FFF2-40B4-BE49-F238E27FC236}">
                    <a16:creationId xmlns:a16="http://schemas.microsoft.com/office/drawing/2014/main" id="{0DC0F2DB-8211-E64A-9DE6-9C79D53840AC}"/>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a:extLst>
                  <a:ext uri="{FF2B5EF4-FFF2-40B4-BE49-F238E27FC236}">
                    <a16:creationId xmlns:a16="http://schemas.microsoft.com/office/drawing/2014/main" id="{A122B31E-D35D-4376-A495-CE314D04FDA2}"/>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a:extLst>
                  <a:ext uri="{FF2B5EF4-FFF2-40B4-BE49-F238E27FC236}">
                    <a16:creationId xmlns:a16="http://schemas.microsoft.com/office/drawing/2014/main" id="{50477BBD-9971-8082-66D1-60D1418D1B85}"/>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a:extLst>
                <a:ext uri="{FF2B5EF4-FFF2-40B4-BE49-F238E27FC236}">
                  <a16:creationId xmlns:a16="http://schemas.microsoft.com/office/drawing/2014/main" id="{FCE70F09-B7F5-5782-B0DE-C97948B1483B}"/>
                </a:ext>
              </a:extLst>
            </p:cNvPr>
            <p:cNvGrpSpPr/>
            <p:nvPr/>
          </p:nvGrpSpPr>
          <p:grpSpPr>
            <a:xfrm>
              <a:off x="713240" y="4371492"/>
              <a:ext cx="854919" cy="80871"/>
              <a:chOff x="1528400" y="4392825"/>
              <a:chExt cx="1959475" cy="185400"/>
            </a:xfrm>
          </p:grpSpPr>
          <p:sp>
            <p:nvSpPr>
              <p:cNvPr id="1662" name="Google Shape;1662;p35">
                <a:extLst>
                  <a:ext uri="{FF2B5EF4-FFF2-40B4-BE49-F238E27FC236}">
                    <a16:creationId xmlns:a16="http://schemas.microsoft.com/office/drawing/2014/main" id="{7C4CEB8E-A2C2-6BA4-7B5A-A156FB8DFD10}"/>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a:extLst>
                  <a:ext uri="{FF2B5EF4-FFF2-40B4-BE49-F238E27FC236}">
                    <a16:creationId xmlns:a16="http://schemas.microsoft.com/office/drawing/2014/main" id="{BF8B3AC4-179D-60D2-5D41-A2F9199B1B90}"/>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a:extLst>
                  <a:ext uri="{FF2B5EF4-FFF2-40B4-BE49-F238E27FC236}">
                    <a16:creationId xmlns:a16="http://schemas.microsoft.com/office/drawing/2014/main" id="{05CEFC1C-3307-3CE2-53CD-6220F1E3AEBA}"/>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a:extLst>
                  <a:ext uri="{FF2B5EF4-FFF2-40B4-BE49-F238E27FC236}">
                    <a16:creationId xmlns:a16="http://schemas.microsoft.com/office/drawing/2014/main" id="{D1AF1E0C-CE3C-C1EB-57ED-8A1555B067B1}"/>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a:extLst>
                  <a:ext uri="{FF2B5EF4-FFF2-40B4-BE49-F238E27FC236}">
                    <a16:creationId xmlns:a16="http://schemas.microsoft.com/office/drawing/2014/main" id="{C500DFB9-36AD-0F95-9B22-CD25D8C52B15}"/>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a:extLst>
                  <a:ext uri="{FF2B5EF4-FFF2-40B4-BE49-F238E27FC236}">
                    <a16:creationId xmlns:a16="http://schemas.microsoft.com/office/drawing/2014/main" id="{49E3D350-286C-B1A5-16E9-7125ABFFED9C}"/>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a:extLst>
              <a:ext uri="{FF2B5EF4-FFF2-40B4-BE49-F238E27FC236}">
                <a16:creationId xmlns:a16="http://schemas.microsoft.com/office/drawing/2014/main" id="{BF5008D0-A58F-AC6E-9CEC-9998FD0F85F7}"/>
              </a:ext>
            </a:extLst>
          </p:cNvPr>
          <p:cNvGrpSpPr/>
          <p:nvPr/>
        </p:nvGrpSpPr>
        <p:grpSpPr>
          <a:xfrm rot="10800000">
            <a:off x="-302743" y="-1254853"/>
            <a:ext cx="4249916" cy="2447141"/>
            <a:chOff x="5319726" y="23000"/>
            <a:chExt cx="2682689" cy="1544717"/>
          </a:xfrm>
        </p:grpSpPr>
        <p:sp>
          <p:nvSpPr>
            <p:cNvPr id="1669" name="Google Shape;1669;p35">
              <a:extLst>
                <a:ext uri="{FF2B5EF4-FFF2-40B4-BE49-F238E27FC236}">
                  <a16:creationId xmlns:a16="http://schemas.microsoft.com/office/drawing/2014/main" id="{F99529CE-AB58-4D8B-1058-7A5F7E49F8B4}"/>
                </a:ext>
              </a:extLst>
            </p:cNvPr>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a:extLst>
                <a:ext uri="{FF2B5EF4-FFF2-40B4-BE49-F238E27FC236}">
                  <a16:creationId xmlns:a16="http://schemas.microsoft.com/office/drawing/2014/main" id="{91FD8E62-A11C-5FB3-09DC-A390D07EC8B1}"/>
                </a:ext>
              </a:extLst>
            </p:cNvPr>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a:extLst>
                <a:ext uri="{FF2B5EF4-FFF2-40B4-BE49-F238E27FC236}">
                  <a16:creationId xmlns:a16="http://schemas.microsoft.com/office/drawing/2014/main" id="{1FC81E76-700B-D9EF-1C08-B07D42122228}"/>
                </a:ext>
              </a:extLst>
            </p:cNvPr>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a:extLst>
                <a:ext uri="{FF2B5EF4-FFF2-40B4-BE49-F238E27FC236}">
                  <a16:creationId xmlns:a16="http://schemas.microsoft.com/office/drawing/2014/main" id="{9DDFC2FA-4E73-5909-BB06-C027183E8C92}"/>
                </a:ext>
              </a:extLst>
            </p:cNvPr>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a:extLst>
                <a:ext uri="{FF2B5EF4-FFF2-40B4-BE49-F238E27FC236}">
                  <a16:creationId xmlns:a16="http://schemas.microsoft.com/office/drawing/2014/main" id="{372D8D51-6E00-C12D-5A87-86B905B43059}"/>
                </a:ext>
              </a:extLst>
            </p:cNvPr>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a:extLst>
                <a:ext uri="{FF2B5EF4-FFF2-40B4-BE49-F238E27FC236}">
                  <a16:creationId xmlns:a16="http://schemas.microsoft.com/office/drawing/2014/main" id="{CBF0C1CD-7303-72C6-BE88-B68E76662215}"/>
                </a:ext>
              </a:extLst>
            </p:cNvPr>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a:extLst>
                <a:ext uri="{FF2B5EF4-FFF2-40B4-BE49-F238E27FC236}">
                  <a16:creationId xmlns:a16="http://schemas.microsoft.com/office/drawing/2014/main" id="{CC4A15DF-9D73-8918-7DD4-EDCA67F130CF}"/>
                </a:ext>
              </a:extLst>
            </p:cNvPr>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a:extLst>
                <a:ext uri="{FF2B5EF4-FFF2-40B4-BE49-F238E27FC236}">
                  <a16:creationId xmlns:a16="http://schemas.microsoft.com/office/drawing/2014/main" id="{56563AD7-12EB-8E20-A394-F3B6852442B4}"/>
                </a:ext>
              </a:extLst>
            </p:cNvPr>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a:extLst>
                <a:ext uri="{FF2B5EF4-FFF2-40B4-BE49-F238E27FC236}">
                  <a16:creationId xmlns:a16="http://schemas.microsoft.com/office/drawing/2014/main" id="{7E5328E6-982C-DF95-BCF1-358F8F419F8D}"/>
                </a:ext>
              </a:extLst>
            </p:cNvPr>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a:extLst>
                <a:ext uri="{FF2B5EF4-FFF2-40B4-BE49-F238E27FC236}">
                  <a16:creationId xmlns:a16="http://schemas.microsoft.com/office/drawing/2014/main" id="{395F5F3A-AEAA-4BA5-9FDC-E647147B1F86}"/>
                </a:ext>
              </a:extLst>
            </p:cNvPr>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a:extLst>
                <a:ext uri="{FF2B5EF4-FFF2-40B4-BE49-F238E27FC236}">
                  <a16:creationId xmlns:a16="http://schemas.microsoft.com/office/drawing/2014/main" id="{7F0468C7-7752-5C01-63B8-D123853CF7DE}"/>
                </a:ext>
              </a:extLst>
            </p:cNvPr>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a:extLst>
                <a:ext uri="{FF2B5EF4-FFF2-40B4-BE49-F238E27FC236}">
                  <a16:creationId xmlns:a16="http://schemas.microsoft.com/office/drawing/2014/main" id="{CDA3C07B-97E2-85BC-26C0-7CCF2A2177AF}"/>
                </a:ext>
              </a:extLst>
            </p:cNvPr>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a:extLst>
                <a:ext uri="{FF2B5EF4-FFF2-40B4-BE49-F238E27FC236}">
                  <a16:creationId xmlns:a16="http://schemas.microsoft.com/office/drawing/2014/main" id="{DC41CE8C-A590-E1E7-50A1-6F79C32D240D}"/>
                </a:ext>
              </a:extLst>
            </p:cNvPr>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a:extLst>
                <a:ext uri="{FF2B5EF4-FFF2-40B4-BE49-F238E27FC236}">
                  <a16:creationId xmlns:a16="http://schemas.microsoft.com/office/drawing/2014/main" id="{1E21D14D-46E0-035F-5F45-14B5267D891D}"/>
                </a:ext>
              </a:extLst>
            </p:cNvPr>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a:extLst>
                <a:ext uri="{FF2B5EF4-FFF2-40B4-BE49-F238E27FC236}">
                  <a16:creationId xmlns:a16="http://schemas.microsoft.com/office/drawing/2014/main" id="{B432AC82-D68D-DD62-FCBC-9CD51079F1DB}"/>
                </a:ext>
              </a:extLst>
            </p:cNvPr>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a:extLst>
                <a:ext uri="{FF2B5EF4-FFF2-40B4-BE49-F238E27FC236}">
                  <a16:creationId xmlns:a16="http://schemas.microsoft.com/office/drawing/2014/main" id="{BD1DE3BA-2157-9345-DBDB-889D8F813D09}"/>
                </a:ext>
              </a:extLst>
            </p:cNvPr>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a:extLst>
                <a:ext uri="{FF2B5EF4-FFF2-40B4-BE49-F238E27FC236}">
                  <a16:creationId xmlns:a16="http://schemas.microsoft.com/office/drawing/2014/main" id="{F071481F-1F60-AF27-F7B0-F6DE1A007422}"/>
                </a:ext>
              </a:extLst>
            </p:cNvPr>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a:extLst>
                <a:ext uri="{FF2B5EF4-FFF2-40B4-BE49-F238E27FC236}">
                  <a16:creationId xmlns:a16="http://schemas.microsoft.com/office/drawing/2014/main" id="{F4877B4F-7242-5AE3-C995-E5CE5EA2245C}"/>
                </a:ext>
              </a:extLst>
            </p:cNvPr>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a:extLst>
                <a:ext uri="{FF2B5EF4-FFF2-40B4-BE49-F238E27FC236}">
                  <a16:creationId xmlns:a16="http://schemas.microsoft.com/office/drawing/2014/main" id="{0E241929-3A49-CBA4-951A-976800AFD685}"/>
                </a:ext>
              </a:extLst>
            </p:cNvPr>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a:extLst>
                <a:ext uri="{FF2B5EF4-FFF2-40B4-BE49-F238E27FC236}">
                  <a16:creationId xmlns:a16="http://schemas.microsoft.com/office/drawing/2014/main" id="{06677FDB-DFB1-1E07-2051-0EE9ECB5BB79}"/>
                </a:ext>
              </a:extLst>
            </p:cNvPr>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a:extLst>
                <a:ext uri="{FF2B5EF4-FFF2-40B4-BE49-F238E27FC236}">
                  <a16:creationId xmlns:a16="http://schemas.microsoft.com/office/drawing/2014/main" id="{899501A3-B65A-0DCB-AEA0-2207CB07E8D2}"/>
                </a:ext>
              </a:extLst>
            </p:cNvPr>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a:extLst>
                <a:ext uri="{FF2B5EF4-FFF2-40B4-BE49-F238E27FC236}">
                  <a16:creationId xmlns:a16="http://schemas.microsoft.com/office/drawing/2014/main" id="{252272A7-6828-41F0-CCA6-66A69D23E545}"/>
                </a:ext>
              </a:extLst>
            </p:cNvPr>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a:extLst>
                <a:ext uri="{FF2B5EF4-FFF2-40B4-BE49-F238E27FC236}">
                  <a16:creationId xmlns:a16="http://schemas.microsoft.com/office/drawing/2014/main" id="{08A6BD18-C2B8-68DE-04B5-084545987861}"/>
                </a:ext>
              </a:extLst>
            </p:cNvPr>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a:extLst>
                <a:ext uri="{FF2B5EF4-FFF2-40B4-BE49-F238E27FC236}">
                  <a16:creationId xmlns:a16="http://schemas.microsoft.com/office/drawing/2014/main" id="{CFB671DB-4BF5-9B8B-E3DE-A8E5E58D1C9C}"/>
                </a:ext>
              </a:extLst>
            </p:cNvPr>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a:extLst>
                <a:ext uri="{FF2B5EF4-FFF2-40B4-BE49-F238E27FC236}">
                  <a16:creationId xmlns:a16="http://schemas.microsoft.com/office/drawing/2014/main" id="{A934C098-8F5E-D387-5A47-F26E5D7950EA}"/>
                </a:ext>
              </a:extLst>
            </p:cNvPr>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a:extLst>
                <a:ext uri="{FF2B5EF4-FFF2-40B4-BE49-F238E27FC236}">
                  <a16:creationId xmlns:a16="http://schemas.microsoft.com/office/drawing/2014/main" id="{4D05725F-B7AC-4BE0-E19E-9ACF17344933}"/>
                </a:ext>
              </a:extLst>
            </p:cNvPr>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a:extLst>
                <a:ext uri="{FF2B5EF4-FFF2-40B4-BE49-F238E27FC236}">
                  <a16:creationId xmlns:a16="http://schemas.microsoft.com/office/drawing/2014/main" id="{77AE7542-4E28-6808-65F6-82B98C2C5027}"/>
                </a:ext>
              </a:extLst>
            </p:cNvPr>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a:extLst>
                <a:ext uri="{FF2B5EF4-FFF2-40B4-BE49-F238E27FC236}">
                  <a16:creationId xmlns:a16="http://schemas.microsoft.com/office/drawing/2014/main" id="{EFC67DF3-2C03-CEAA-FADD-9A16CC5078A9}"/>
                </a:ext>
              </a:extLst>
            </p:cNvPr>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a:extLst>
                <a:ext uri="{FF2B5EF4-FFF2-40B4-BE49-F238E27FC236}">
                  <a16:creationId xmlns:a16="http://schemas.microsoft.com/office/drawing/2014/main" id="{EC36B969-9EC2-84AF-6520-492D9D7D1B34}"/>
                </a:ext>
              </a:extLst>
            </p:cNvPr>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a:extLst>
                <a:ext uri="{FF2B5EF4-FFF2-40B4-BE49-F238E27FC236}">
                  <a16:creationId xmlns:a16="http://schemas.microsoft.com/office/drawing/2014/main" id="{567B69AD-54E0-0BF4-A172-05ED8114FA97}"/>
                </a:ext>
              </a:extLst>
            </p:cNvPr>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a:extLst>
                <a:ext uri="{FF2B5EF4-FFF2-40B4-BE49-F238E27FC236}">
                  <a16:creationId xmlns:a16="http://schemas.microsoft.com/office/drawing/2014/main" id="{DCF35056-401B-BEC5-FC94-D27EBBF88B02}"/>
                </a:ext>
              </a:extLst>
            </p:cNvPr>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a:extLst>
                <a:ext uri="{FF2B5EF4-FFF2-40B4-BE49-F238E27FC236}">
                  <a16:creationId xmlns:a16="http://schemas.microsoft.com/office/drawing/2014/main" id="{4C428F9F-CC51-81FF-EFDC-924393470DFD}"/>
                </a:ext>
              </a:extLst>
            </p:cNvPr>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a:extLst>
                <a:ext uri="{FF2B5EF4-FFF2-40B4-BE49-F238E27FC236}">
                  <a16:creationId xmlns:a16="http://schemas.microsoft.com/office/drawing/2014/main" id="{41EA8ED7-C958-9435-0741-887CFE9A2527}"/>
                </a:ext>
              </a:extLst>
            </p:cNvPr>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a:extLst>
                <a:ext uri="{FF2B5EF4-FFF2-40B4-BE49-F238E27FC236}">
                  <a16:creationId xmlns:a16="http://schemas.microsoft.com/office/drawing/2014/main" id="{2803AC03-B406-B5B6-1F41-C5DCC3CF0F6F}"/>
                </a:ext>
              </a:extLst>
            </p:cNvPr>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a:extLst>
                <a:ext uri="{FF2B5EF4-FFF2-40B4-BE49-F238E27FC236}">
                  <a16:creationId xmlns:a16="http://schemas.microsoft.com/office/drawing/2014/main" id="{A8E76F21-3AFD-B05C-E0DC-75236AE6B425}"/>
                </a:ext>
              </a:extLst>
            </p:cNvPr>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a:extLst>
                <a:ext uri="{FF2B5EF4-FFF2-40B4-BE49-F238E27FC236}">
                  <a16:creationId xmlns:a16="http://schemas.microsoft.com/office/drawing/2014/main" id="{56A3B8E6-77CD-BCAC-B1A8-93D433A65977}"/>
                </a:ext>
              </a:extLst>
            </p:cNvPr>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a:extLst>
                <a:ext uri="{FF2B5EF4-FFF2-40B4-BE49-F238E27FC236}">
                  <a16:creationId xmlns:a16="http://schemas.microsoft.com/office/drawing/2014/main" id="{C6B209AF-EB97-97E2-782C-67592C27BC78}"/>
                </a:ext>
              </a:extLst>
            </p:cNvPr>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a:extLst>
                <a:ext uri="{FF2B5EF4-FFF2-40B4-BE49-F238E27FC236}">
                  <a16:creationId xmlns:a16="http://schemas.microsoft.com/office/drawing/2014/main" id="{8477A1D7-289A-C5A0-6932-1AA65607D2B8}"/>
                </a:ext>
              </a:extLst>
            </p:cNvPr>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a:extLst>
                <a:ext uri="{FF2B5EF4-FFF2-40B4-BE49-F238E27FC236}">
                  <a16:creationId xmlns:a16="http://schemas.microsoft.com/office/drawing/2014/main" id="{4797CB36-E41F-4955-BB5E-1F5264A2D6A6}"/>
                </a:ext>
              </a:extLst>
            </p:cNvPr>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a:extLst>
                <a:ext uri="{FF2B5EF4-FFF2-40B4-BE49-F238E27FC236}">
                  <a16:creationId xmlns:a16="http://schemas.microsoft.com/office/drawing/2014/main" id="{E2DBBC1B-87BB-EA24-574C-86EFF4857B99}"/>
                </a:ext>
              </a:extLst>
            </p:cNvPr>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a:extLst>
                <a:ext uri="{FF2B5EF4-FFF2-40B4-BE49-F238E27FC236}">
                  <a16:creationId xmlns:a16="http://schemas.microsoft.com/office/drawing/2014/main" id="{2083CA0C-08DC-F6EB-A59F-CD0B2E55F3B9}"/>
                </a:ext>
              </a:extLst>
            </p:cNvPr>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a:extLst>
                <a:ext uri="{FF2B5EF4-FFF2-40B4-BE49-F238E27FC236}">
                  <a16:creationId xmlns:a16="http://schemas.microsoft.com/office/drawing/2014/main" id="{0694EDFF-D93D-B488-9794-925F66E21AF2}"/>
                </a:ext>
              </a:extLst>
            </p:cNvPr>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a:extLst>
                <a:ext uri="{FF2B5EF4-FFF2-40B4-BE49-F238E27FC236}">
                  <a16:creationId xmlns:a16="http://schemas.microsoft.com/office/drawing/2014/main" id="{F30D0A8E-3BB0-45F3-0017-6ABB46DC8CD9}"/>
                </a:ext>
              </a:extLst>
            </p:cNvPr>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a:extLst>
                <a:ext uri="{FF2B5EF4-FFF2-40B4-BE49-F238E27FC236}">
                  <a16:creationId xmlns:a16="http://schemas.microsoft.com/office/drawing/2014/main" id="{98C9D836-577B-E817-318D-1D2D304E522D}"/>
                </a:ext>
              </a:extLst>
            </p:cNvPr>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a:extLst>
                <a:ext uri="{FF2B5EF4-FFF2-40B4-BE49-F238E27FC236}">
                  <a16:creationId xmlns:a16="http://schemas.microsoft.com/office/drawing/2014/main" id="{04860F82-DA46-FDE6-0208-50541B28FA7B}"/>
                </a:ext>
              </a:extLst>
            </p:cNvPr>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a:extLst>
                <a:ext uri="{FF2B5EF4-FFF2-40B4-BE49-F238E27FC236}">
                  <a16:creationId xmlns:a16="http://schemas.microsoft.com/office/drawing/2014/main" id="{F0E7DB1D-CB63-5B2F-6AC6-FC87170CA97F}"/>
                </a:ext>
              </a:extLst>
            </p:cNvPr>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a:extLst>
                <a:ext uri="{FF2B5EF4-FFF2-40B4-BE49-F238E27FC236}">
                  <a16:creationId xmlns:a16="http://schemas.microsoft.com/office/drawing/2014/main" id="{AB810290-BAE8-D60F-FDFA-77AA617FC3FC}"/>
                </a:ext>
              </a:extLst>
            </p:cNvPr>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a:extLst>
                <a:ext uri="{FF2B5EF4-FFF2-40B4-BE49-F238E27FC236}">
                  <a16:creationId xmlns:a16="http://schemas.microsoft.com/office/drawing/2014/main" id="{529FADAF-8CCA-60A2-4F83-29525F3C4284}"/>
                </a:ext>
              </a:extLst>
            </p:cNvPr>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a:extLst>
                <a:ext uri="{FF2B5EF4-FFF2-40B4-BE49-F238E27FC236}">
                  <a16:creationId xmlns:a16="http://schemas.microsoft.com/office/drawing/2014/main" id="{921ED3B7-7E8E-F897-A9AD-1278ACC67599}"/>
                </a:ext>
              </a:extLst>
            </p:cNvPr>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a:extLst>
                <a:ext uri="{FF2B5EF4-FFF2-40B4-BE49-F238E27FC236}">
                  <a16:creationId xmlns:a16="http://schemas.microsoft.com/office/drawing/2014/main" id="{43589CE8-8EAA-6C3F-79D8-2B699EB711D6}"/>
                </a:ext>
              </a:extLst>
            </p:cNvPr>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a:extLst>
                <a:ext uri="{FF2B5EF4-FFF2-40B4-BE49-F238E27FC236}">
                  <a16:creationId xmlns:a16="http://schemas.microsoft.com/office/drawing/2014/main" id="{B3F31BA7-3B31-3A17-167B-D4B48DE116DE}"/>
                </a:ext>
              </a:extLst>
            </p:cNvPr>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a:extLst>
                <a:ext uri="{FF2B5EF4-FFF2-40B4-BE49-F238E27FC236}">
                  <a16:creationId xmlns:a16="http://schemas.microsoft.com/office/drawing/2014/main" id="{179C47E1-ECB2-C98A-61F8-22D42191422B}"/>
                </a:ext>
              </a:extLst>
            </p:cNvPr>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a:extLst>
                <a:ext uri="{FF2B5EF4-FFF2-40B4-BE49-F238E27FC236}">
                  <a16:creationId xmlns:a16="http://schemas.microsoft.com/office/drawing/2014/main" id="{FEFCDEB0-DFCF-832A-FF01-F9D60CAE188B}"/>
                </a:ext>
              </a:extLst>
            </p:cNvPr>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a:extLst>
                <a:ext uri="{FF2B5EF4-FFF2-40B4-BE49-F238E27FC236}">
                  <a16:creationId xmlns:a16="http://schemas.microsoft.com/office/drawing/2014/main" id="{98F270E9-927A-CBEA-5A61-751B503BD57D}"/>
                </a:ext>
              </a:extLst>
            </p:cNvPr>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a:extLst>
                <a:ext uri="{FF2B5EF4-FFF2-40B4-BE49-F238E27FC236}">
                  <a16:creationId xmlns:a16="http://schemas.microsoft.com/office/drawing/2014/main" id="{C3B86E6C-0696-E732-6028-B23AE03E7E28}"/>
                </a:ext>
              </a:extLst>
            </p:cNvPr>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a:extLst>
                <a:ext uri="{FF2B5EF4-FFF2-40B4-BE49-F238E27FC236}">
                  <a16:creationId xmlns:a16="http://schemas.microsoft.com/office/drawing/2014/main" id="{036B4D2B-7D10-1E15-531A-7B35A8383BC1}"/>
                </a:ext>
              </a:extLst>
            </p:cNvPr>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a:extLst>
                <a:ext uri="{FF2B5EF4-FFF2-40B4-BE49-F238E27FC236}">
                  <a16:creationId xmlns:a16="http://schemas.microsoft.com/office/drawing/2014/main" id="{B64AFC00-69AB-1BA4-62D9-9AB1B032F89E}"/>
                </a:ext>
              </a:extLst>
            </p:cNvPr>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a:extLst>
                <a:ext uri="{FF2B5EF4-FFF2-40B4-BE49-F238E27FC236}">
                  <a16:creationId xmlns:a16="http://schemas.microsoft.com/office/drawing/2014/main" id="{D403274F-701B-752C-1863-EF3945D4B7E1}"/>
                </a:ext>
              </a:extLst>
            </p:cNvPr>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a:extLst>
                <a:ext uri="{FF2B5EF4-FFF2-40B4-BE49-F238E27FC236}">
                  <a16:creationId xmlns:a16="http://schemas.microsoft.com/office/drawing/2014/main" id="{6A34502E-98CE-0CB2-33F9-052DBE823DD5}"/>
                </a:ext>
              </a:extLst>
            </p:cNvPr>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a:extLst>
                <a:ext uri="{FF2B5EF4-FFF2-40B4-BE49-F238E27FC236}">
                  <a16:creationId xmlns:a16="http://schemas.microsoft.com/office/drawing/2014/main" id="{594FB50F-C040-656B-A11B-7A1ED4120877}"/>
                </a:ext>
              </a:extLst>
            </p:cNvPr>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a:extLst>
                <a:ext uri="{FF2B5EF4-FFF2-40B4-BE49-F238E27FC236}">
                  <a16:creationId xmlns:a16="http://schemas.microsoft.com/office/drawing/2014/main" id="{C5A5F29B-BD74-AD5E-CB69-61CE29FE07F3}"/>
                </a:ext>
              </a:extLst>
            </p:cNvPr>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a:extLst>
                <a:ext uri="{FF2B5EF4-FFF2-40B4-BE49-F238E27FC236}">
                  <a16:creationId xmlns:a16="http://schemas.microsoft.com/office/drawing/2014/main" id="{1E112D3A-F582-A120-4FEE-9C11E280C611}"/>
                </a:ext>
              </a:extLst>
            </p:cNvPr>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a:extLst>
                <a:ext uri="{FF2B5EF4-FFF2-40B4-BE49-F238E27FC236}">
                  <a16:creationId xmlns:a16="http://schemas.microsoft.com/office/drawing/2014/main" id="{3F6B2DEB-A4F4-3D57-6270-73EA945261E4}"/>
                </a:ext>
              </a:extLst>
            </p:cNvPr>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a:extLst>
                <a:ext uri="{FF2B5EF4-FFF2-40B4-BE49-F238E27FC236}">
                  <a16:creationId xmlns:a16="http://schemas.microsoft.com/office/drawing/2014/main" id="{44A64046-B89A-7A90-D40D-25A86C5710A7}"/>
                </a:ext>
              </a:extLst>
            </p:cNvPr>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a:extLst>
                <a:ext uri="{FF2B5EF4-FFF2-40B4-BE49-F238E27FC236}">
                  <a16:creationId xmlns:a16="http://schemas.microsoft.com/office/drawing/2014/main" id="{E8E95643-22A3-D6E1-7A54-017798FC93E0}"/>
                </a:ext>
              </a:extLst>
            </p:cNvPr>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a:extLst>
                <a:ext uri="{FF2B5EF4-FFF2-40B4-BE49-F238E27FC236}">
                  <a16:creationId xmlns:a16="http://schemas.microsoft.com/office/drawing/2014/main" id="{C2D17E2A-63B0-AAE2-F886-FD314BDB8A4F}"/>
                </a:ext>
              </a:extLst>
            </p:cNvPr>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a:extLst>
                <a:ext uri="{FF2B5EF4-FFF2-40B4-BE49-F238E27FC236}">
                  <a16:creationId xmlns:a16="http://schemas.microsoft.com/office/drawing/2014/main" id="{773B3C3A-694A-0BB6-C946-B75F3FE490E0}"/>
                </a:ext>
              </a:extLst>
            </p:cNvPr>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a:extLst>
                <a:ext uri="{FF2B5EF4-FFF2-40B4-BE49-F238E27FC236}">
                  <a16:creationId xmlns:a16="http://schemas.microsoft.com/office/drawing/2014/main" id="{51F2653B-226A-CA77-182B-1C0B2318ADC6}"/>
                </a:ext>
              </a:extLst>
            </p:cNvPr>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a:extLst>
                <a:ext uri="{FF2B5EF4-FFF2-40B4-BE49-F238E27FC236}">
                  <a16:creationId xmlns:a16="http://schemas.microsoft.com/office/drawing/2014/main" id="{D46F8C2A-E8DE-D4B3-F382-CABB79A73F30}"/>
                </a:ext>
              </a:extLst>
            </p:cNvPr>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a:extLst>
                <a:ext uri="{FF2B5EF4-FFF2-40B4-BE49-F238E27FC236}">
                  <a16:creationId xmlns:a16="http://schemas.microsoft.com/office/drawing/2014/main" id="{FDF4C7C0-C341-287E-B7B2-7E21512B013F}"/>
                </a:ext>
              </a:extLst>
            </p:cNvPr>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a:extLst>
                <a:ext uri="{FF2B5EF4-FFF2-40B4-BE49-F238E27FC236}">
                  <a16:creationId xmlns:a16="http://schemas.microsoft.com/office/drawing/2014/main" id="{F7544E35-1B94-6CA3-C900-8B1585A35094}"/>
                </a:ext>
              </a:extLst>
            </p:cNvPr>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a:extLst>
                <a:ext uri="{FF2B5EF4-FFF2-40B4-BE49-F238E27FC236}">
                  <a16:creationId xmlns:a16="http://schemas.microsoft.com/office/drawing/2014/main" id="{DC9803C9-AFCE-0DF8-3570-95323AE7403B}"/>
                </a:ext>
              </a:extLst>
            </p:cNvPr>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a:extLst>
                <a:ext uri="{FF2B5EF4-FFF2-40B4-BE49-F238E27FC236}">
                  <a16:creationId xmlns:a16="http://schemas.microsoft.com/office/drawing/2014/main" id="{96315004-6452-5DD0-93BC-2495E28C3788}"/>
                </a:ext>
              </a:extLst>
            </p:cNvPr>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a:extLst>
                <a:ext uri="{FF2B5EF4-FFF2-40B4-BE49-F238E27FC236}">
                  <a16:creationId xmlns:a16="http://schemas.microsoft.com/office/drawing/2014/main" id="{E444276C-4813-D2D6-A955-EBBAAAF0FBE6}"/>
                </a:ext>
              </a:extLst>
            </p:cNvPr>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a:extLst>
                <a:ext uri="{FF2B5EF4-FFF2-40B4-BE49-F238E27FC236}">
                  <a16:creationId xmlns:a16="http://schemas.microsoft.com/office/drawing/2014/main" id="{F681C6D2-D1B9-0DD0-75A3-E121CEA4B324}"/>
                </a:ext>
              </a:extLst>
            </p:cNvPr>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a:extLst>
                <a:ext uri="{FF2B5EF4-FFF2-40B4-BE49-F238E27FC236}">
                  <a16:creationId xmlns:a16="http://schemas.microsoft.com/office/drawing/2014/main" id="{7E0C00E4-D87B-0918-61D5-3D20AF85DE69}"/>
                </a:ext>
              </a:extLst>
            </p:cNvPr>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a:extLst>
                <a:ext uri="{FF2B5EF4-FFF2-40B4-BE49-F238E27FC236}">
                  <a16:creationId xmlns:a16="http://schemas.microsoft.com/office/drawing/2014/main" id="{B9CF61FA-2549-8C8D-C16F-A3CED1EA1E28}"/>
                </a:ext>
              </a:extLst>
            </p:cNvPr>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a:extLst>
                <a:ext uri="{FF2B5EF4-FFF2-40B4-BE49-F238E27FC236}">
                  <a16:creationId xmlns:a16="http://schemas.microsoft.com/office/drawing/2014/main" id="{63C648AB-E36C-92F6-5DC9-1C2ECFE5F326}"/>
                </a:ext>
              </a:extLst>
            </p:cNvPr>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a:extLst>
                <a:ext uri="{FF2B5EF4-FFF2-40B4-BE49-F238E27FC236}">
                  <a16:creationId xmlns:a16="http://schemas.microsoft.com/office/drawing/2014/main" id="{7C761C3F-0997-70F4-C9FC-DDF62450307B}"/>
                </a:ext>
              </a:extLst>
            </p:cNvPr>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a:extLst>
                <a:ext uri="{FF2B5EF4-FFF2-40B4-BE49-F238E27FC236}">
                  <a16:creationId xmlns:a16="http://schemas.microsoft.com/office/drawing/2014/main" id="{5BAED59D-FEB1-A69C-B7CC-6FA3E5AB910E}"/>
                </a:ext>
              </a:extLst>
            </p:cNvPr>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a:extLst>
                <a:ext uri="{FF2B5EF4-FFF2-40B4-BE49-F238E27FC236}">
                  <a16:creationId xmlns:a16="http://schemas.microsoft.com/office/drawing/2014/main" id="{36559831-E321-0130-DA67-1DCBDC91A68E}"/>
                </a:ext>
              </a:extLst>
            </p:cNvPr>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a:extLst>
                <a:ext uri="{FF2B5EF4-FFF2-40B4-BE49-F238E27FC236}">
                  <a16:creationId xmlns:a16="http://schemas.microsoft.com/office/drawing/2014/main" id="{96382F70-39A4-5A44-ECD6-77308D13198B}"/>
                </a:ext>
              </a:extLst>
            </p:cNvPr>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a:extLst>
                <a:ext uri="{FF2B5EF4-FFF2-40B4-BE49-F238E27FC236}">
                  <a16:creationId xmlns:a16="http://schemas.microsoft.com/office/drawing/2014/main" id="{1E544DB8-0F65-A19F-A18F-3F51F2520CD8}"/>
                </a:ext>
              </a:extLst>
            </p:cNvPr>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a:extLst>
                <a:ext uri="{FF2B5EF4-FFF2-40B4-BE49-F238E27FC236}">
                  <a16:creationId xmlns:a16="http://schemas.microsoft.com/office/drawing/2014/main" id="{55FC4F16-911E-AAC4-A38A-BA58A057FBD6}"/>
                </a:ext>
              </a:extLst>
            </p:cNvPr>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4C824A99-D0F1-0736-E0FA-C17EAE9F000B}"/>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919983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0">
          <a:extLst>
            <a:ext uri="{FF2B5EF4-FFF2-40B4-BE49-F238E27FC236}">
              <a16:creationId xmlns:a16="http://schemas.microsoft.com/office/drawing/2014/main" id="{BF42A05E-A1D7-6D91-0C9F-F907793F81B9}"/>
            </a:ext>
          </a:extLst>
        </p:cNvPr>
        <p:cNvGrpSpPr/>
        <p:nvPr/>
      </p:nvGrpSpPr>
      <p:grpSpPr>
        <a:xfrm>
          <a:off x="0" y="0"/>
          <a:ext cx="0" cy="0"/>
          <a:chOff x="0" y="0"/>
          <a:chExt cx="0" cy="0"/>
        </a:xfrm>
      </p:grpSpPr>
      <p:sp>
        <p:nvSpPr>
          <p:cNvPr id="1821" name="Google Shape;1821;p39">
            <a:extLst>
              <a:ext uri="{FF2B5EF4-FFF2-40B4-BE49-F238E27FC236}">
                <a16:creationId xmlns:a16="http://schemas.microsoft.com/office/drawing/2014/main" id="{1B47DBBB-3F3A-27A6-B679-2AEE87791FB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Các nâng cấp</a:t>
            </a:r>
            <a:endParaRPr/>
          </a:p>
        </p:txBody>
      </p:sp>
      <p:sp>
        <p:nvSpPr>
          <p:cNvPr id="1822" name="Google Shape;1822;p39">
            <a:extLst>
              <a:ext uri="{FF2B5EF4-FFF2-40B4-BE49-F238E27FC236}">
                <a16:creationId xmlns:a16="http://schemas.microsoft.com/office/drawing/2014/main" id="{CF63FEF7-6F3B-1DE8-BF2E-0150A63BA142}"/>
              </a:ext>
            </a:extLst>
          </p:cNvPr>
          <p:cNvSpPr txBox="1">
            <a:spLocks noGrp="1"/>
          </p:cNvSpPr>
          <p:nvPr>
            <p:ph type="subTitle" idx="1"/>
          </p:nvPr>
        </p:nvSpPr>
        <p:spPr>
          <a:xfrm>
            <a:off x="808456" y="2160048"/>
            <a:ext cx="2374500" cy="561919"/>
          </a:xfrm>
          <a:prstGeom prst="rect">
            <a:avLst/>
          </a:prstGeom>
        </p:spPr>
        <p:txBody>
          <a:bodyPr spcFirstLastPara="1" wrap="square" lIns="91425" tIns="91425" rIns="91425" bIns="91425" anchor="t" anchorCtr="0">
            <a:noAutofit/>
          </a:bodyPr>
          <a:lstStyle/>
          <a:p>
            <a:pPr marL="0" lvl="0" indent="0"/>
            <a:r>
              <a:rPr lang="en-US" dirty="0"/>
              <a:t>Theo </a:t>
            </a:r>
            <a:r>
              <a:rPr lang="en-US" dirty="0" err="1"/>
              <a:t>dõi</a:t>
            </a:r>
            <a:r>
              <a:rPr lang="en-US" dirty="0"/>
              <a:t> parameters, metrics, artifacts.</a:t>
            </a:r>
          </a:p>
        </p:txBody>
      </p:sp>
      <p:sp>
        <p:nvSpPr>
          <p:cNvPr id="1823" name="Google Shape;1823;p39">
            <a:extLst>
              <a:ext uri="{FF2B5EF4-FFF2-40B4-BE49-F238E27FC236}">
                <a16:creationId xmlns:a16="http://schemas.microsoft.com/office/drawing/2014/main" id="{5CFCB29A-BCE2-CE83-DEED-BEB14A95A7FD}"/>
              </a:ext>
            </a:extLst>
          </p:cNvPr>
          <p:cNvSpPr txBox="1">
            <a:spLocks noGrp="1"/>
          </p:cNvSpPr>
          <p:nvPr>
            <p:ph type="subTitle" idx="2"/>
          </p:nvPr>
        </p:nvSpPr>
        <p:spPr>
          <a:xfrm>
            <a:off x="3473255" y="2160048"/>
            <a:ext cx="2374500" cy="509512"/>
          </a:xfrm>
          <a:prstGeom prst="rect">
            <a:avLst/>
          </a:prstGeom>
        </p:spPr>
        <p:txBody>
          <a:bodyPr spcFirstLastPara="1" wrap="square" lIns="91425" tIns="91425" rIns="91425" bIns="91425" anchor="t" anchorCtr="0">
            <a:noAutofit/>
          </a:bodyPr>
          <a:lstStyle/>
          <a:p>
            <a:pPr marL="0" lvl="0" indent="0"/>
            <a:r>
              <a:rPr lang="vi-VN" dirty="0"/>
              <a:t>Tối ưu siêu tham số tự động.</a:t>
            </a:r>
            <a:endParaRPr lang="en-GB" dirty="0"/>
          </a:p>
        </p:txBody>
      </p:sp>
      <p:sp>
        <p:nvSpPr>
          <p:cNvPr id="1824" name="Google Shape;1824;p39">
            <a:extLst>
              <a:ext uri="{FF2B5EF4-FFF2-40B4-BE49-F238E27FC236}">
                <a16:creationId xmlns:a16="http://schemas.microsoft.com/office/drawing/2014/main" id="{8D4D3A7C-11CE-71DA-1445-EE10AB4E6DA0}"/>
              </a:ext>
            </a:extLst>
          </p:cNvPr>
          <p:cNvSpPr txBox="1">
            <a:spLocks noGrp="1"/>
          </p:cNvSpPr>
          <p:nvPr>
            <p:ph type="subTitle" idx="3"/>
          </p:nvPr>
        </p:nvSpPr>
        <p:spPr>
          <a:xfrm>
            <a:off x="2109043" y="3970423"/>
            <a:ext cx="2374500" cy="700511"/>
          </a:xfrm>
          <a:prstGeom prst="rect">
            <a:avLst/>
          </a:prstGeom>
        </p:spPr>
        <p:txBody>
          <a:bodyPr spcFirstLastPara="1" wrap="square" lIns="91425" tIns="91425" rIns="91425" bIns="91425" anchor="t" anchorCtr="0">
            <a:noAutofit/>
          </a:bodyPr>
          <a:lstStyle/>
          <a:p>
            <a:pPr marL="0" lvl="0" indent="0"/>
            <a:r>
              <a:rPr lang="vi-VN" dirty="0"/>
              <a:t>Tạo môi trường thống nhất.</a:t>
            </a:r>
            <a:endParaRPr dirty="0"/>
          </a:p>
        </p:txBody>
      </p:sp>
      <p:sp>
        <p:nvSpPr>
          <p:cNvPr id="1825" name="Google Shape;1825;p39">
            <a:extLst>
              <a:ext uri="{FF2B5EF4-FFF2-40B4-BE49-F238E27FC236}">
                <a16:creationId xmlns:a16="http://schemas.microsoft.com/office/drawing/2014/main" id="{B5DF7E61-457E-14C7-663B-DE0537FC51D5}"/>
              </a:ext>
            </a:extLst>
          </p:cNvPr>
          <p:cNvSpPr txBox="1">
            <a:spLocks noGrp="1"/>
          </p:cNvSpPr>
          <p:nvPr>
            <p:ph type="subTitle" idx="4"/>
          </p:nvPr>
        </p:nvSpPr>
        <p:spPr>
          <a:xfrm>
            <a:off x="4759490" y="3616747"/>
            <a:ext cx="2374500" cy="919200"/>
          </a:xfrm>
          <a:prstGeom prst="rect">
            <a:avLst/>
          </a:prstGeom>
        </p:spPr>
        <p:txBody>
          <a:bodyPr spcFirstLastPara="1" wrap="square" lIns="91425" tIns="91425" rIns="91425" bIns="91425" anchor="t" anchorCtr="0">
            <a:noAutofit/>
          </a:bodyPr>
          <a:lstStyle/>
          <a:p>
            <a:pPr marL="0" lvl="0" indent="0"/>
            <a:r>
              <a:rPr lang="vi-VN" dirty="0"/>
              <a:t>Giao diện </a:t>
            </a:r>
            <a:r>
              <a:rPr lang="vi-VN" dirty="0" err="1"/>
              <a:t>web</a:t>
            </a:r>
            <a:r>
              <a:rPr lang="vi-VN" dirty="0"/>
              <a:t> tương tác trực quan.</a:t>
            </a:r>
            <a:endParaRPr lang="en-GB" dirty="0"/>
          </a:p>
        </p:txBody>
      </p:sp>
      <p:sp>
        <p:nvSpPr>
          <p:cNvPr id="1826" name="Google Shape;1826;p39">
            <a:extLst>
              <a:ext uri="{FF2B5EF4-FFF2-40B4-BE49-F238E27FC236}">
                <a16:creationId xmlns:a16="http://schemas.microsoft.com/office/drawing/2014/main" id="{A7C60F7D-7722-332B-A331-453DDFF0AC71}"/>
              </a:ext>
            </a:extLst>
          </p:cNvPr>
          <p:cNvSpPr txBox="1">
            <a:spLocks noGrp="1"/>
          </p:cNvSpPr>
          <p:nvPr>
            <p:ph type="subTitle" idx="7"/>
          </p:nvPr>
        </p:nvSpPr>
        <p:spPr>
          <a:xfrm>
            <a:off x="720000" y="1812310"/>
            <a:ext cx="2542579" cy="377100"/>
          </a:xfrm>
          <a:prstGeom prst="rect">
            <a:avLst/>
          </a:prstGeom>
        </p:spPr>
        <p:txBody>
          <a:bodyPr spcFirstLastPara="1" wrap="square" lIns="91425" tIns="91425" rIns="91425" bIns="91425" anchor="b" anchorCtr="0">
            <a:noAutofit/>
          </a:bodyPr>
          <a:lstStyle/>
          <a:p>
            <a:pPr marL="0" lvl="0" indent="0"/>
            <a:r>
              <a:rPr lang="vi-VN" dirty="0" err="1"/>
              <a:t>MLflow</a:t>
            </a:r>
            <a:r>
              <a:rPr lang="vi-VN" dirty="0"/>
              <a:t> </a:t>
            </a:r>
            <a:r>
              <a:rPr lang="vi-VN" dirty="0" err="1"/>
              <a:t>Integration</a:t>
            </a:r>
            <a:endParaRPr dirty="0"/>
          </a:p>
        </p:txBody>
      </p:sp>
      <p:sp>
        <p:nvSpPr>
          <p:cNvPr id="1827" name="Google Shape;1827;p39">
            <a:extLst>
              <a:ext uri="{FF2B5EF4-FFF2-40B4-BE49-F238E27FC236}">
                <a16:creationId xmlns:a16="http://schemas.microsoft.com/office/drawing/2014/main" id="{02F16EBC-6711-3D98-A807-3A638A24A375}"/>
              </a:ext>
            </a:extLst>
          </p:cNvPr>
          <p:cNvSpPr txBox="1">
            <a:spLocks noGrp="1"/>
          </p:cNvSpPr>
          <p:nvPr>
            <p:ph type="subTitle" idx="8"/>
          </p:nvPr>
        </p:nvSpPr>
        <p:spPr>
          <a:xfrm>
            <a:off x="3367530" y="1844898"/>
            <a:ext cx="2583733" cy="377100"/>
          </a:xfrm>
          <a:prstGeom prst="rect">
            <a:avLst/>
          </a:prstGeom>
        </p:spPr>
        <p:txBody>
          <a:bodyPr spcFirstLastPara="1" wrap="square" lIns="91425" tIns="91425" rIns="91425" bIns="91425" anchor="b" anchorCtr="0">
            <a:noAutofit/>
          </a:bodyPr>
          <a:lstStyle/>
          <a:p>
            <a:pPr marL="0" lvl="0" indent="0"/>
            <a:r>
              <a:rPr lang="vi-VN" dirty="0" err="1"/>
              <a:t>Optuna</a:t>
            </a:r>
            <a:r>
              <a:rPr lang="vi-VN" dirty="0"/>
              <a:t> </a:t>
            </a:r>
            <a:r>
              <a:rPr lang="vi-VN" dirty="0" err="1"/>
              <a:t>Optimization</a:t>
            </a:r>
            <a:endParaRPr dirty="0"/>
          </a:p>
        </p:txBody>
      </p:sp>
      <p:sp>
        <p:nvSpPr>
          <p:cNvPr id="1828" name="Google Shape;1828;p39">
            <a:extLst>
              <a:ext uri="{FF2B5EF4-FFF2-40B4-BE49-F238E27FC236}">
                <a16:creationId xmlns:a16="http://schemas.microsoft.com/office/drawing/2014/main" id="{DF607C6D-D946-5C88-0CCE-E0E1F832037B}"/>
              </a:ext>
            </a:extLst>
          </p:cNvPr>
          <p:cNvSpPr txBox="1">
            <a:spLocks noGrp="1"/>
          </p:cNvSpPr>
          <p:nvPr>
            <p:ph type="subTitle" idx="9"/>
          </p:nvPr>
        </p:nvSpPr>
        <p:spPr>
          <a:xfrm>
            <a:off x="6139399" y="1844898"/>
            <a:ext cx="2371800" cy="377100"/>
          </a:xfrm>
          <a:prstGeom prst="rect">
            <a:avLst/>
          </a:prstGeom>
        </p:spPr>
        <p:txBody>
          <a:bodyPr spcFirstLastPara="1" wrap="square" lIns="91425" tIns="91425" rIns="91425" bIns="91425" anchor="b" anchorCtr="0">
            <a:noAutofit/>
          </a:bodyPr>
          <a:lstStyle/>
          <a:p>
            <a:pPr marL="0" lvl="0" indent="0"/>
            <a:r>
              <a:rPr lang="vi-VN" dirty="0" err="1"/>
              <a:t>Stacking</a:t>
            </a:r>
            <a:r>
              <a:rPr lang="vi-VN" dirty="0"/>
              <a:t> </a:t>
            </a:r>
            <a:r>
              <a:rPr lang="vi-VN" dirty="0" err="1"/>
              <a:t>Ensemble</a:t>
            </a:r>
            <a:endParaRPr dirty="0"/>
          </a:p>
        </p:txBody>
      </p:sp>
      <p:sp>
        <p:nvSpPr>
          <p:cNvPr id="1829" name="Google Shape;1829;p39">
            <a:extLst>
              <a:ext uri="{FF2B5EF4-FFF2-40B4-BE49-F238E27FC236}">
                <a16:creationId xmlns:a16="http://schemas.microsoft.com/office/drawing/2014/main" id="{3AD37EBE-D36B-319D-0250-187E22E7AE13}"/>
              </a:ext>
            </a:extLst>
          </p:cNvPr>
          <p:cNvSpPr txBox="1">
            <a:spLocks noGrp="1"/>
          </p:cNvSpPr>
          <p:nvPr>
            <p:ph type="subTitle" idx="5"/>
          </p:nvPr>
        </p:nvSpPr>
        <p:spPr>
          <a:xfrm>
            <a:off x="6138054" y="2160048"/>
            <a:ext cx="2434002" cy="599449"/>
          </a:xfrm>
          <a:prstGeom prst="rect">
            <a:avLst/>
          </a:prstGeom>
        </p:spPr>
        <p:txBody>
          <a:bodyPr spcFirstLastPara="1" wrap="square" lIns="91425" tIns="91425" rIns="91425" bIns="91425" anchor="t" anchorCtr="0">
            <a:noAutofit/>
          </a:bodyPr>
          <a:lstStyle/>
          <a:p>
            <a:pPr marL="168275" indent="-15875"/>
            <a:r>
              <a:rPr lang="en-GB" dirty="0" err="1"/>
              <a:t>Kết</a:t>
            </a:r>
            <a:r>
              <a:rPr lang="en-GB" dirty="0"/>
              <a:t> </a:t>
            </a:r>
            <a:r>
              <a:rPr lang="en-GB" dirty="0" err="1"/>
              <a:t>hợp</a:t>
            </a:r>
            <a:r>
              <a:rPr lang="en-GB" dirty="0"/>
              <a:t> </a:t>
            </a:r>
            <a:r>
              <a:rPr lang="en-GB" dirty="0" err="1"/>
              <a:t>nhiều</a:t>
            </a:r>
            <a:r>
              <a:rPr lang="en-GB" dirty="0"/>
              <a:t> </a:t>
            </a:r>
            <a:r>
              <a:rPr lang="en-GB" dirty="0" err="1"/>
              <a:t>mô</a:t>
            </a:r>
            <a:r>
              <a:rPr lang="en-GB" dirty="0"/>
              <a:t> </a:t>
            </a:r>
            <a:r>
              <a:rPr lang="en-GB" dirty="0" err="1"/>
              <a:t>hình</a:t>
            </a:r>
            <a:r>
              <a:rPr lang="en-GB" dirty="0"/>
              <a:t> </a:t>
            </a:r>
            <a:r>
              <a:rPr lang="en-GB" dirty="0" err="1"/>
              <a:t>tăng</a:t>
            </a:r>
            <a:r>
              <a:rPr lang="en-GB" dirty="0"/>
              <a:t> </a:t>
            </a:r>
            <a:r>
              <a:rPr lang="en-GB" dirty="0" err="1"/>
              <a:t>hiệu</a:t>
            </a:r>
            <a:r>
              <a:rPr lang="en-GB" dirty="0"/>
              <a:t> </a:t>
            </a:r>
            <a:r>
              <a:rPr lang="en-GB" dirty="0" err="1"/>
              <a:t>năng</a:t>
            </a:r>
            <a:r>
              <a:rPr lang="en-GB" dirty="0"/>
              <a:t>.</a:t>
            </a:r>
          </a:p>
        </p:txBody>
      </p:sp>
      <p:sp>
        <p:nvSpPr>
          <p:cNvPr id="1831" name="Google Shape;1831;p39">
            <a:extLst>
              <a:ext uri="{FF2B5EF4-FFF2-40B4-BE49-F238E27FC236}">
                <a16:creationId xmlns:a16="http://schemas.microsoft.com/office/drawing/2014/main" id="{805373F7-CD95-6AA1-BCF5-D0E33B0EF2FD}"/>
              </a:ext>
            </a:extLst>
          </p:cNvPr>
          <p:cNvSpPr txBox="1">
            <a:spLocks noGrp="1"/>
          </p:cNvSpPr>
          <p:nvPr>
            <p:ph type="subTitle" idx="13"/>
          </p:nvPr>
        </p:nvSpPr>
        <p:spPr>
          <a:xfrm>
            <a:off x="2025004" y="3593323"/>
            <a:ext cx="2542579" cy="377100"/>
          </a:xfrm>
          <a:prstGeom prst="rect">
            <a:avLst/>
          </a:prstGeom>
        </p:spPr>
        <p:txBody>
          <a:bodyPr spcFirstLastPara="1" wrap="square" lIns="91425" tIns="91425" rIns="91425" bIns="91425" anchor="b" anchorCtr="0">
            <a:noAutofit/>
          </a:bodyPr>
          <a:lstStyle/>
          <a:p>
            <a:pPr marL="0" lvl="0" indent="0"/>
            <a:r>
              <a:rPr lang="vi-VN" dirty="0" err="1"/>
              <a:t>Docker</a:t>
            </a:r>
            <a:r>
              <a:rPr lang="vi-VN" dirty="0"/>
              <a:t> </a:t>
            </a:r>
            <a:r>
              <a:rPr lang="vi-VN" dirty="0" err="1"/>
              <a:t>Compose</a:t>
            </a:r>
            <a:r>
              <a:rPr lang="vi-VN" dirty="0"/>
              <a:t> </a:t>
            </a:r>
            <a:r>
              <a:rPr lang="vi-VN" dirty="0" err="1"/>
              <a:t>Deployment</a:t>
            </a:r>
            <a:endParaRPr dirty="0"/>
          </a:p>
        </p:txBody>
      </p:sp>
      <p:sp>
        <p:nvSpPr>
          <p:cNvPr id="1832" name="Google Shape;1832;p39">
            <a:extLst>
              <a:ext uri="{FF2B5EF4-FFF2-40B4-BE49-F238E27FC236}">
                <a16:creationId xmlns:a16="http://schemas.microsoft.com/office/drawing/2014/main" id="{A77002C3-D02B-5FD4-2F5F-3B880BDFC782}"/>
              </a:ext>
            </a:extLst>
          </p:cNvPr>
          <p:cNvSpPr txBox="1">
            <a:spLocks noGrp="1"/>
          </p:cNvSpPr>
          <p:nvPr>
            <p:ph type="subTitle" idx="14"/>
          </p:nvPr>
        </p:nvSpPr>
        <p:spPr>
          <a:xfrm>
            <a:off x="4760837" y="3298375"/>
            <a:ext cx="2371800" cy="377100"/>
          </a:xfrm>
          <a:prstGeom prst="rect">
            <a:avLst/>
          </a:prstGeom>
        </p:spPr>
        <p:txBody>
          <a:bodyPr spcFirstLastPara="1" wrap="square" lIns="91425" tIns="91425" rIns="91425" bIns="91425" anchor="b" anchorCtr="0">
            <a:noAutofit/>
          </a:bodyPr>
          <a:lstStyle/>
          <a:p>
            <a:pPr marL="0" lvl="0" indent="0"/>
            <a:r>
              <a:rPr lang="vi-VN" dirty="0" err="1"/>
              <a:t>Streamlit</a:t>
            </a:r>
            <a:r>
              <a:rPr lang="vi-VN" dirty="0"/>
              <a:t> UI</a:t>
            </a:r>
            <a:endParaRPr lang="en-GB" dirty="0"/>
          </a:p>
        </p:txBody>
      </p:sp>
      <p:grpSp>
        <p:nvGrpSpPr>
          <p:cNvPr id="2" name="Google Shape;12151;p70">
            <a:extLst>
              <a:ext uri="{FF2B5EF4-FFF2-40B4-BE49-F238E27FC236}">
                <a16:creationId xmlns:a16="http://schemas.microsoft.com/office/drawing/2014/main" id="{47338DE5-A86F-F0E4-E2FF-3A094F6ADAA8}"/>
              </a:ext>
            </a:extLst>
          </p:cNvPr>
          <p:cNvGrpSpPr/>
          <p:nvPr/>
        </p:nvGrpSpPr>
        <p:grpSpPr>
          <a:xfrm>
            <a:off x="1805718" y="1376290"/>
            <a:ext cx="420796" cy="421914"/>
            <a:chOff x="-1700225" y="2768875"/>
            <a:chExt cx="291450" cy="292225"/>
          </a:xfrm>
          <a:solidFill>
            <a:schemeClr val="bg1"/>
          </a:solidFill>
        </p:grpSpPr>
        <p:sp>
          <p:nvSpPr>
            <p:cNvPr id="3" name="Google Shape;12152;p70">
              <a:extLst>
                <a:ext uri="{FF2B5EF4-FFF2-40B4-BE49-F238E27FC236}">
                  <a16:creationId xmlns:a16="http://schemas.microsoft.com/office/drawing/2014/main" id="{F8DDDD4D-A2B7-83E6-1A3E-55623CF47D43}"/>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153;p70">
              <a:extLst>
                <a:ext uri="{FF2B5EF4-FFF2-40B4-BE49-F238E27FC236}">
                  <a16:creationId xmlns:a16="http://schemas.microsoft.com/office/drawing/2014/main" id="{DB497795-E903-56E6-539E-EF524E9FBBFE}"/>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154;p70">
              <a:extLst>
                <a:ext uri="{FF2B5EF4-FFF2-40B4-BE49-F238E27FC236}">
                  <a16:creationId xmlns:a16="http://schemas.microsoft.com/office/drawing/2014/main" id="{F58208D3-4AFA-D285-B38F-A21F99C01AFB}"/>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55;p70">
              <a:extLst>
                <a:ext uri="{FF2B5EF4-FFF2-40B4-BE49-F238E27FC236}">
                  <a16:creationId xmlns:a16="http://schemas.microsoft.com/office/drawing/2014/main" id="{4814C0EE-A58B-BFD2-6B94-47DA4AD9BD15}"/>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56;p70">
              <a:extLst>
                <a:ext uri="{FF2B5EF4-FFF2-40B4-BE49-F238E27FC236}">
                  <a16:creationId xmlns:a16="http://schemas.microsoft.com/office/drawing/2014/main" id="{07FACDF0-94B5-4F3E-018B-CD632297E522}"/>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157;p70">
              <a:extLst>
                <a:ext uri="{FF2B5EF4-FFF2-40B4-BE49-F238E27FC236}">
                  <a16:creationId xmlns:a16="http://schemas.microsoft.com/office/drawing/2014/main" id="{861258EB-69AB-AABB-5125-EF4A7E3C1068}"/>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1794;p69">
            <a:extLst>
              <a:ext uri="{FF2B5EF4-FFF2-40B4-BE49-F238E27FC236}">
                <a16:creationId xmlns:a16="http://schemas.microsoft.com/office/drawing/2014/main" id="{2FE67275-2826-9991-BC4D-2423AFB001CE}"/>
              </a:ext>
            </a:extLst>
          </p:cNvPr>
          <p:cNvGrpSpPr/>
          <p:nvPr/>
        </p:nvGrpSpPr>
        <p:grpSpPr>
          <a:xfrm>
            <a:off x="4333834" y="1336097"/>
            <a:ext cx="476329" cy="476213"/>
            <a:chOff x="-21298675" y="2414425"/>
            <a:chExt cx="306400" cy="306325"/>
          </a:xfrm>
          <a:solidFill>
            <a:schemeClr val="bg1"/>
          </a:solidFill>
        </p:grpSpPr>
        <p:sp>
          <p:nvSpPr>
            <p:cNvPr id="10" name="Google Shape;11795;p69">
              <a:extLst>
                <a:ext uri="{FF2B5EF4-FFF2-40B4-BE49-F238E27FC236}">
                  <a16:creationId xmlns:a16="http://schemas.microsoft.com/office/drawing/2014/main" id="{EFCFA0E1-B093-104A-8376-59EEDF7E2B01}"/>
                </a:ext>
              </a:extLst>
            </p:cNvPr>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96;p69">
              <a:extLst>
                <a:ext uri="{FF2B5EF4-FFF2-40B4-BE49-F238E27FC236}">
                  <a16:creationId xmlns:a16="http://schemas.microsoft.com/office/drawing/2014/main" id="{63F9A7FF-9951-DC2E-786C-E8391AB2F45F}"/>
                </a:ext>
              </a:extLst>
            </p:cNvPr>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797;p69">
              <a:extLst>
                <a:ext uri="{FF2B5EF4-FFF2-40B4-BE49-F238E27FC236}">
                  <a16:creationId xmlns:a16="http://schemas.microsoft.com/office/drawing/2014/main" id="{BA9B3FA2-D1F4-FAAE-E426-98308A9B163B}"/>
                </a:ext>
              </a:extLst>
            </p:cNvPr>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586;p68">
            <a:extLst>
              <a:ext uri="{FF2B5EF4-FFF2-40B4-BE49-F238E27FC236}">
                <a16:creationId xmlns:a16="http://schemas.microsoft.com/office/drawing/2014/main" id="{09CEEBE9-E10B-61D3-E326-D91C63092829}"/>
              </a:ext>
            </a:extLst>
          </p:cNvPr>
          <p:cNvSpPr/>
          <p:nvPr/>
        </p:nvSpPr>
        <p:spPr>
          <a:xfrm>
            <a:off x="7141435" y="1451515"/>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1539;p68">
            <a:extLst>
              <a:ext uri="{FF2B5EF4-FFF2-40B4-BE49-F238E27FC236}">
                <a16:creationId xmlns:a16="http://schemas.microsoft.com/office/drawing/2014/main" id="{051F5DE7-EE44-D4BE-AAB3-F19955417D40}"/>
              </a:ext>
            </a:extLst>
          </p:cNvPr>
          <p:cNvGrpSpPr/>
          <p:nvPr/>
        </p:nvGrpSpPr>
        <p:grpSpPr>
          <a:xfrm>
            <a:off x="5831554" y="2849374"/>
            <a:ext cx="230365" cy="359124"/>
            <a:chOff x="-47842400" y="2342000"/>
            <a:chExt cx="193000" cy="300875"/>
          </a:xfrm>
          <a:solidFill>
            <a:schemeClr val="bg1"/>
          </a:solidFill>
        </p:grpSpPr>
        <p:sp>
          <p:nvSpPr>
            <p:cNvPr id="15" name="Google Shape;11540;p68">
              <a:extLst>
                <a:ext uri="{FF2B5EF4-FFF2-40B4-BE49-F238E27FC236}">
                  <a16:creationId xmlns:a16="http://schemas.microsoft.com/office/drawing/2014/main" id="{D2A8E9A6-926A-151C-0307-DE993F0DD34B}"/>
                </a:ext>
              </a:extLst>
            </p:cNvPr>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541;p68">
              <a:extLst>
                <a:ext uri="{FF2B5EF4-FFF2-40B4-BE49-F238E27FC236}">
                  <a16:creationId xmlns:a16="http://schemas.microsoft.com/office/drawing/2014/main" id="{F99D9365-2BC7-79D3-7BFC-071D114382F8}"/>
                </a:ext>
              </a:extLst>
            </p:cNvPr>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542;p68">
              <a:extLst>
                <a:ext uri="{FF2B5EF4-FFF2-40B4-BE49-F238E27FC236}">
                  <a16:creationId xmlns:a16="http://schemas.microsoft.com/office/drawing/2014/main" id="{327EB82A-64D2-55DE-1B13-32626C94A2E1}"/>
                </a:ext>
              </a:extLst>
            </p:cNvPr>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1528;p68">
            <a:extLst>
              <a:ext uri="{FF2B5EF4-FFF2-40B4-BE49-F238E27FC236}">
                <a16:creationId xmlns:a16="http://schemas.microsoft.com/office/drawing/2014/main" id="{F3F68624-5BE3-F792-FB24-FF9930CDA3D9}"/>
              </a:ext>
            </a:extLst>
          </p:cNvPr>
          <p:cNvSpPr/>
          <p:nvPr/>
        </p:nvSpPr>
        <p:spPr>
          <a:xfrm>
            <a:off x="3083942" y="284937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6D438-4DFC-9761-3585-2ADD0BA15B91}"/>
              </a:ext>
            </a:extLst>
          </p:cNvPr>
          <p:cNvSpPr>
            <a:spLocks noGrp="1"/>
          </p:cNvSpPr>
          <p:nvPr>
            <p:ph type="title"/>
          </p:nvPr>
        </p:nvSpPr>
        <p:spPr>
          <a:xfrm>
            <a:off x="5057899" y="1024502"/>
            <a:ext cx="3444751" cy="633300"/>
          </a:xfrm>
        </p:spPr>
        <p:txBody>
          <a:bodyPr/>
          <a:lstStyle/>
          <a:p>
            <a:r>
              <a:rPr lang="en-GB" dirty="0" err="1"/>
              <a:t>Streamlit</a:t>
            </a:r>
            <a:r>
              <a:rPr lang="en-GB" dirty="0"/>
              <a:t> UI</a:t>
            </a:r>
          </a:p>
        </p:txBody>
      </p:sp>
      <p:sp>
        <p:nvSpPr>
          <p:cNvPr id="3" name="Subtitle 2">
            <a:extLst>
              <a:ext uri="{FF2B5EF4-FFF2-40B4-BE49-F238E27FC236}">
                <a16:creationId xmlns:a16="http://schemas.microsoft.com/office/drawing/2014/main" id="{B60E0BEC-4ECE-17B5-FFBB-A60A8C12034B}"/>
              </a:ext>
            </a:extLst>
          </p:cNvPr>
          <p:cNvSpPr>
            <a:spLocks noGrp="1"/>
          </p:cNvSpPr>
          <p:nvPr>
            <p:ph type="subTitle" idx="1"/>
          </p:nvPr>
        </p:nvSpPr>
        <p:spPr>
          <a:xfrm>
            <a:off x="4918198" y="1713450"/>
            <a:ext cx="3660651" cy="2274350"/>
          </a:xfrm>
        </p:spPr>
        <p:txBody>
          <a:bodyPr/>
          <a:lstStyle/>
          <a:p>
            <a:pPr marL="152400" indent="0" algn="just"/>
            <a:r>
              <a:rPr lang="vi-VN" b="1" dirty="0"/>
              <a:t>Trải nghiệm người dùng</a:t>
            </a:r>
          </a:p>
          <a:p>
            <a:pPr marL="344488" indent="-192088" algn="just">
              <a:buFont typeface="Arial" panose="020B0604020202020204" pitchFamily="34" charset="0"/>
              <a:buChar char="•"/>
            </a:pPr>
            <a:r>
              <a:rPr lang="vi-VN" dirty="0" err="1"/>
              <a:t>Input</a:t>
            </a:r>
            <a:r>
              <a:rPr lang="vi-VN" dirty="0"/>
              <a:t> </a:t>
            </a:r>
            <a:r>
              <a:rPr lang="vi-VN" dirty="0" err="1"/>
              <a:t>form</a:t>
            </a:r>
            <a:r>
              <a:rPr lang="vi-VN" dirty="0"/>
              <a:t> nhập thông tin nhà</a:t>
            </a:r>
          </a:p>
          <a:p>
            <a:pPr marL="344488" indent="-192088" algn="just">
              <a:buFont typeface="Arial" panose="020B0604020202020204" pitchFamily="34" charset="0"/>
              <a:buChar char="•"/>
            </a:pPr>
            <a:r>
              <a:rPr lang="vi-VN" dirty="0" err="1"/>
              <a:t>Preset</a:t>
            </a:r>
            <a:r>
              <a:rPr lang="vi-VN" dirty="0"/>
              <a:t> mẫu: Nhà nhỏ / trung bình / cao </a:t>
            </a:r>
            <a:r>
              <a:rPr lang="vi-VN" dirty="0" err="1"/>
              <a:t>cấpReal-time</a:t>
            </a:r>
            <a:r>
              <a:rPr lang="vi-VN" dirty="0"/>
              <a:t> </a:t>
            </a:r>
            <a:r>
              <a:rPr lang="vi-VN" dirty="0" err="1"/>
              <a:t>prediction</a:t>
            </a:r>
            <a:r>
              <a:rPr lang="vi-VN" dirty="0"/>
              <a:t> &amp; kết quả trực quan</a:t>
            </a:r>
          </a:p>
          <a:p>
            <a:pPr marL="344488" indent="-192088" algn="just">
              <a:buFont typeface="Arial" panose="020B0604020202020204" pitchFamily="34" charset="0"/>
              <a:buChar char="•"/>
            </a:pPr>
            <a:r>
              <a:rPr lang="vi-VN" dirty="0" err="1"/>
              <a:t>Responsive</a:t>
            </a:r>
            <a:r>
              <a:rPr lang="vi-VN" dirty="0"/>
              <a:t> </a:t>
            </a:r>
            <a:r>
              <a:rPr lang="vi-VN" dirty="0" err="1"/>
              <a:t>design</a:t>
            </a:r>
            <a:endParaRPr lang="vi-VN" dirty="0"/>
          </a:p>
          <a:p>
            <a:pPr marL="344488" indent="-192088" algn="just">
              <a:buFont typeface="Arial" panose="020B0604020202020204" pitchFamily="34" charset="0"/>
              <a:buChar char="•"/>
            </a:pPr>
            <a:r>
              <a:rPr lang="vi-VN" dirty="0"/>
              <a:t>Kết nối trực tiếp </a:t>
            </a:r>
            <a:r>
              <a:rPr lang="vi-VN" dirty="0" err="1"/>
              <a:t>FastAPI</a:t>
            </a:r>
            <a:r>
              <a:rPr lang="vi-VN" dirty="0"/>
              <a:t> qua API_URL</a:t>
            </a:r>
          </a:p>
          <a:p>
            <a:pPr marL="152400" indent="0" algn="just"/>
            <a:endParaRPr lang="vi-VN" dirty="0"/>
          </a:p>
          <a:p>
            <a:pPr marL="152400" indent="0" algn="just"/>
            <a:r>
              <a:rPr lang="vi-VN" dirty="0"/>
              <a:t>Không cần chạy </a:t>
            </a:r>
            <a:r>
              <a:rPr lang="vi-VN" dirty="0" err="1"/>
              <a:t>notebook</a:t>
            </a:r>
            <a:r>
              <a:rPr lang="vi-VN" dirty="0"/>
              <a:t> – chỉ mở trình duyệt để dự đoán.</a:t>
            </a:r>
            <a:endParaRPr lang="en-US" dirty="0"/>
          </a:p>
        </p:txBody>
      </p:sp>
      <p:pic>
        <p:nvPicPr>
          <p:cNvPr id="9" name="Picture Placeholder 8">
            <a:extLst>
              <a:ext uri="{FF2B5EF4-FFF2-40B4-BE49-F238E27FC236}">
                <a16:creationId xmlns:a16="http://schemas.microsoft.com/office/drawing/2014/main" id="{0602A83C-E0A3-C29C-EA27-8FEA96595FC8}"/>
              </a:ext>
            </a:extLst>
          </p:cNvPr>
          <p:cNvPicPr>
            <a:picLocks noGrp="1" noChangeAspect="1"/>
          </p:cNvPicPr>
          <p:nvPr>
            <p:ph type="pic" idx="2"/>
          </p:nvPr>
        </p:nvPicPr>
        <p:blipFill>
          <a:blip r:embed="rId2"/>
          <a:srcRect l="114" r="1019"/>
          <a:stretch>
            <a:fillRect/>
          </a:stretch>
        </p:blipFill>
        <p:spPr>
          <a:xfrm>
            <a:off x="542961" y="1327117"/>
            <a:ext cx="4375237" cy="2489265"/>
          </a:xfrm>
        </p:spPr>
      </p:pic>
    </p:spTree>
    <p:extLst>
      <p:ext uri="{BB962C8B-B14F-4D97-AF65-F5344CB8AC3E}">
        <p14:creationId xmlns:p14="http://schemas.microsoft.com/office/powerpoint/2010/main" val="1263587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3">
          <a:extLst>
            <a:ext uri="{FF2B5EF4-FFF2-40B4-BE49-F238E27FC236}">
              <a16:creationId xmlns:a16="http://schemas.microsoft.com/office/drawing/2014/main" id="{1D7A7918-D486-1D3D-03EF-16C90D985216}"/>
            </a:ext>
          </a:extLst>
        </p:cNvPr>
        <p:cNvGrpSpPr/>
        <p:nvPr/>
      </p:nvGrpSpPr>
      <p:grpSpPr>
        <a:xfrm>
          <a:off x="0" y="0"/>
          <a:ext cx="0" cy="0"/>
          <a:chOff x="0" y="0"/>
          <a:chExt cx="0" cy="0"/>
        </a:xfrm>
      </p:grpSpPr>
      <p:sp>
        <p:nvSpPr>
          <p:cNvPr id="1644" name="Google Shape;1644;p35">
            <a:extLst>
              <a:ext uri="{FF2B5EF4-FFF2-40B4-BE49-F238E27FC236}">
                <a16:creationId xmlns:a16="http://schemas.microsoft.com/office/drawing/2014/main" id="{6EB0D298-E5D0-2C5F-82C2-B1A7028E2C4A}"/>
              </a:ext>
            </a:extLst>
          </p:cNvPr>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800" b="1">
                <a:solidFill>
                  <a:srgbClr val="444242"/>
                </a:solidFill>
                <a:effectLst/>
                <a:latin typeface="Barlow" panose="00000500000000000000" pitchFamily="2" charset="0"/>
              </a:rPr>
              <a:t>Result</a:t>
            </a:r>
            <a:endParaRPr/>
          </a:p>
        </p:txBody>
      </p:sp>
      <p:sp>
        <p:nvSpPr>
          <p:cNvPr id="1645" name="Google Shape;1645;p35">
            <a:extLst>
              <a:ext uri="{FF2B5EF4-FFF2-40B4-BE49-F238E27FC236}">
                <a16:creationId xmlns:a16="http://schemas.microsoft.com/office/drawing/2014/main" id="{DD85F3E9-3005-4EEB-40CC-733C63DEFA0C}"/>
              </a:ext>
            </a:extLst>
          </p:cNvPr>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grpSp>
        <p:nvGrpSpPr>
          <p:cNvPr id="1646" name="Google Shape;1646;p35">
            <a:extLst>
              <a:ext uri="{FF2B5EF4-FFF2-40B4-BE49-F238E27FC236}">
                <a16:creationId xmlns:a16="http://schemas.microsoft.com/office/drawing/2014/main" id="{A39C69BA-F982-D432-1228-80DAD9EC24B3}"/>
              </a:ext>
            </a:extLst>
          </p:cNvPr>
          <p:cNvGrpSpPr/>
          <p:nvPr/>
        </p:nvGrpSpPr>
        <p:grpSpPr>
          <a:xfrm>
            <a:off x="7575865" y="539505"/>
            <a:ext cx="854919" cy="484671"/>
            <a:chOff x="713240" y="4371492"/>
            <a:chExt cx="854919" cy="484671"/>
          </a:xfrm>
        </p:grpSpPr>
        <p:grpSp>
          <p:nvGrpSpPr>
            <p:cNvPr id="1647" name="Google Shape;1647;p35">
              <a:extLst>
                <a:ext uri="{FF2B5EF4-FFF2-40B4-BE49-F238E27FC236}">
                  <a16:creationId xmlns:a16="http://schemas.microsoft.com/office/drawing/2014/main" id="{2413F636-A31C-6D99-5D5E-A64A660D0A6C}"/>
                </a:ext>
              </a:extLst>
            </p:cNvPr>
            <p:cNvGrpSpPr/>
            <p:nvPr/>
          </p:nvGrpSpPr>
          <p:grpSpPr>
            <a:xfrm>
              <a:off x="713240" y="4775292"/>
              <a:ext cx="854919" cy="80871"/>
              <a:chOff x="1528400" y="4392825"/>
              <a:chExt cx="1959475" cy="185400"/>
            </a:xfrm>
          </p:grpSpPr>
          <p:sp>
            <p:nvSpPr>
              <p:cNvPr id="1648" name="Google Shape;1648;p35">
                <a:extLst>
                  <a:ext uri="{FF2B5EF4-FFF2-40B4-BE49-F238E27FC236}">
                    <a16:creationId xmlns:a16="http://schemas.microsoft.com/office/drawing/2014/main" id="{91556715-C5B6-1751-C32E-8CA2DF90DD84}"/>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a:extLst>
                  <a:ext uri="{FF2B5EF4-FFF2-40B4-BE49-F238E27FC236}">
                    <a16:creationId xmlns:a16="http://schemas.microsoft.com/office/drawing/2014/main" id="{958BC467-1E48-10A1-28BE-610E5AD7AF3A}"/>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a:extLst>
                  <a:ext uri="{FF2B5EF4-FFF2-40B4-BE49-F238E27FC236}">
                    <a16:creationId xmlns:a16="http://schemas.microsoft.com/office/drawing/2014/main" id="{06817FC7-2A10-C1BE-B369-962BF650EA6A}"/>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a:extLst>
                  <a:ext uri="{FF2B5EF4-FFF2-40B4-BE49-F238E27FC236}">
                    <a16:creationId xmlns:a16="http://schemas.microsoft.com/office/drawing/2014/main" id="{0C99262A-4CBC-25E6-3A1B-47DB26936FDB}"/>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a:extLst>
                  <a:ext uri="{FF2B5EF4-FFF2-40B4-BE49-F238E27FC236}">
                    <a16:creationId xmlns:a16="http://schemas.microsoft.com/office/drawing/2014/main" id="{6D651966-51A3-75F8-1325-3C7B8C5A0DC2}"/>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a:extLst>
                  <a:ext uri="{FF2B5EF4-FFF2-40B4-BE49-F238E27FC236}">
                    <a16:creationId xmlns:a16="http://schemas.microsoft.com/office/drawing/2014/main" id="{072255F3-BE5D-CC3B-A960-B62900F347D8}"/>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a:extLst>
                <a:ext uri="{FF2B5EF4-FFF2-40B4-BE49-F238E27FC236}">
                  <a16:creationId xmlns:a16="http://schemas.microsoft.com/office/drawing/2014/main" id="{615B25A9-BB39-55A0-F49F-89F1ACA12B3C}"/>
                </a:ext>
              </a:extLst>
            </p:cNvPr>
            <p:cNvGrpSpPr/>
            <p:nvPr/>
          </p:nvGrpSpPr>
          <p:grpSpPr>
            <a:xfrm>
              <a:off x="713240" y="4573392"/>
              <a:ext cx="854919" cy="80871"/>
              <a:chOff x="1528400" y="4392825"/>
              <a:chExt cx="1959475" cy="185400"/>
            </a:xfrm>
          </p:grpSpPr>
          <p:sp>
            <p:nvSpPr>
              <p:cNvPr id="1655" name="Google Shape;1655;p35">
                <a:extLst>
                  <a:ext uri="{FF2B5EF4-FFF2-40B4-BE49-F238E27FC236}">
                    <a16:creationId xmlns:a16="http://schemas.microsoft.com/office/drawing/2014/main" id="{C7E0300E-CDE3-19F2-5229-F37C88BBE3E1}"/>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a:extLst>
                  <a:ext uri="{FF2B5EF4-FFF2-40B4-BE49-F238E27FC236}">
                    <a16:creationId xmlns:a16="http://schemas.microsoft.com/office/drawing/2014/main" id="{C343EEC4-3E67-F6BD-16F4-6AA073D1C8FC}"/>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a:extLst>
                  <a:ext uri="{FF2B5EF4-FFF2-40B4-BE49-F238E27FC236}">
                    <a16:creationId xmlns:a16="http://schemas.microsoft.com/office/drawing/2014/main" id="{8EFB1B60-1569-2C48-783D-B10ADAD4AA54}"/>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a:extLst>
                  <a:ext uri="{FF2B5EF4-FFF2-40B4-BE49-F238E27FC236}">
                    <a16:creationId xmlns:a16="http://schemas.microsoft.com/office/drawing/2014/main" id="{9F1CA8BE-1EFA-E224-FFC9-66F004D8BEA8}"/>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a:extLst>
                  <a:ext uri="{FF2B5EF4-FFF2-40B4-BE49-F238E27FC236}">
                    <a16:creationId xmlns:a16="http://schemas.microsoft.com/office/drawing/2014/main" id="{2A331762-47A0-4257-CB38-59CE5D8A4D70}"/>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a:extLst>
                  <a:ext uri="{FF2B5EF4-FFF2-40B4-BE49-F238E27FC236}">
                    <a16:creationId xmlns:a16="http://schemas.microsoft.com/office/drawing/2014/main" id="{F0E780DD-5CFC-3D7E-3F44-A159F8CA3BB9}"/>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a:extLst>
                <a:ext uri="{FF2B5EF4-FFF2-40B4-BE49-F238E27FC236}">
                  <a16:creationId xmlns:a16="http://schemas.microsoft.com/office/drawing/2014/main" id="{547E3EC7-AF07-1EC6-B96D-82286E180AD3}"/>
                </a:ext>
              </a:extLst>
            </p:cNvPr>
            <p:cNvGrpSpPr/>
            <p:nvPr/>
          </p:nvGrpSpPr>
          <p:grpSpPr>
            <a:xfrm>
              <a:off x="713240" y="4371492"/>
              <a:ext cx="854919" cy="80871"/>
              <a:chOff x="1528400" y="4392825"/>
              <a:chExt cx="1959475" cy="185400"/>
            </a:xfrm>
          </p:grpSpPr>
          <p:sp>
            <p:nvSpPr>
              <p:cNvPr id="1662" name="Google Shape;1662;p35">
                <a:extLst>
                  <a:ext uri="{FF2B5EF4-FFF2-40B4-BE49-F238E27FC236}">
                    <a16:creationId xmlns:a16="http://schemas.microsoft.com/office/drawing/2014/main" id="{B37E47C3-6F21-2CB6-E55A-F6C01510B222}"/>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a:extLst>
                  <a:ext uri="{FF2B5EF4-FFF2-40B4-BE49-F238E27FC236}">
                    <a16:creationId xmlns:a16="http://schemas.microsoft.com/office/drawing/2014/main" id="{ACB19A28-45CB-CB78-636D-F18F4212F0A8}"/>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a:extLst>
                  <a:ext uri="{FF2B5EF4-FFF2-40B4-BE49-F238E27FC236}">
                    <a16:creationId xmlns:a16="http://schemas.microsoft.com/office/drawing/2014/main" id="{C816E6C1-C0F9-FDB5-ED96-71669F7091C2}"/>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a:extLst>
                  <a:ext uri="{FF2B5EF4-FFF2-40B4-BE49-F238E27FC236}">
                    <a16:creationId xmlns:a16="http://schemas.microsoft.com/office/drawing/2014/main" id="{9B873369-3DCD-EFA4-03C2-37DA600DFD8D}"/>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a:extLst>
                  <a:ext uri="{FF2B5EF4-FFF2-40B4-BE49-F238E27FC236}">
                    <a16:creationId xmlns:a16="http://schemas.microsoft.com/office/drawing/2014/main" id="{BD2E8AB6-9FFC-C9D9-0E4C-C2C4A696CA96}"/>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a:extLst>
                  <a:ext uri="{FF2B5EF4-FFF2-40B4-BE49-F238E27FC236}">
                    <a16:creationId xmlns:a16="http://schemas.microsoft.com/office/drawing/2014/main" id="{1E23441F-C9C3-C98F-D5E6-1B2EB002D1B3}"/>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a:extLst>
              <a:ext uri="{FF2B5EF4-FFF2-40B4-BE49-F238E27FC236}">
                <a16:creationId xmlns:a16="http://schemas.microsoft.com/office/drawing/2014/main" id="{993EBEF7-66CD-EE4E-3090-B1F2DBEA42CD}"/>
              </a:ext>
            </a:extLst>
          </p:cNvPr>
          <p:cNvGrpSpPr/>
          <p:nvPr/>
        </p:nvGrpSpPr>
        <p:grpSpPr>
          <a:xfrm rot="10800000">
            <a:off x="-302743" y="-1254853"/>
            <a:ext cx="4249916" cy="2447141"/>
            <a:chOff x="5319726" y="23000"/>
            <a:chExt cx="2682689" cy="1544717"/>
          </a:xfrm>
        </p:grpSpPr>
        <p:sp>
          <p:nvSpPr>
            <p:cNvPr id="1669" name="Google Shape;1669;p35">
              <a:extLst>
                <a:ext uri="{FF2B5EF4-FFF2-40B4-BE49-F238E27FC236}">
                  <a16:creationId xmlns:a16="http://schemas.microsoft.com/office/drawing/2014/main" id="{8FEA6E4A-2DC5-F756-5E63-261D744E6A5C}"/>
                </a:ext>
              </a:extLst>
            </p:cNvPr>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a:extLst>
                <a:ext uri="{FF2B5EF4-FFF2-40B4-BE49-F238E27FC236}">
                  <a16:creationId xmlns:a16="http://schemas.microsoft.com/office/drawing/2014/main" id="{C03F8513-19F9-782A-DE0B-7C4EDEB4A406}"/>
                </a:ext>
              </a:extLst>
            </p:cNvPr>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a:extLst>
                <a:ext uri="{FF2B5EF4-FFF2-40B4-BE49-F238E27FC236}">
                  <a16:creationId xmlns:a16="http://schemas.microsoft.com/office/drawing/2014/main" id="{A9187E04-1DC5-838B-55F0-70F201B7A777}"/>
                </a:ext>
              </a:extLst>
            </p:cNvPr>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a:extLst>
                <a:ext uri="{FF2B5EF4-FFF2-40B4-BE49-F238E27FC236}">
                  <a16:creationId xmlns:a16="http://schemas.microsoft.com/office/drawing/2014/main" id="{8058BDCE-0452-C680-3D14-BA4D2F431DD4}"/>
                </a:ext>
              </a:extLst>
            </p:cNvPr>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a:extLst>
                <a:ext uri="{FF2B5EF4-FFF2-40B4-BE49-F238E27FC236}">
                  <a16:creationId xmlns:a16="http://schemas.microsoft.com/office/drawing/2014/main" id="{AC327389-6C7B-269E-FC08-F4950A1A4DF5}"/>
                </a:ext>
              </a:extLst>
            </p:cNvPr>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a:extLst>
                <a:ext uri="{FF2B5EF4-FFF2-40B4-BE49-F238E27FC236}">
                  <a16:creationId xmlns:a16="http://schemas.microsoft.com/office/drawing/2014/main" id="{72CB7FA4-D8A9-ABC2-AAAB-D771D5D10D06}"/>
                </a:ext>
              </a:extLst>
            </p:cNvPr>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a:extLst>
                <a:ext uri="{FF2B5EF4-FFF2-40B4-BE49-F238E27FC236}">
                  <a16:creationId xmlns:a16="http://schemas.microsoft.com/office/drawing/2014/main" id="{73C64245-03B4-B1C5-9520-5B739358DB95}"/>
                </a:ext>
              </a:extLst>
            </p:cNvPr>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a:extLst>
                <a:ext uri="{FF2B5EF4-FFF2-40B4-BE49-F238E27FC236}">
                  <a16:creationId xmlns:a16="http://schemas.microsoft.com/office/drawing/2014/main" id="{25137D7D-D664-3E4E-DEB5-AA294A7DFE7F}"/>
                </a:ext>
              </a:extLst>
            </p:cNvPr>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a:extLst>
                <a:ext uri="{FF2B5EF4-FFF2-40B4-BE49-F238E27FC236}">
                  <a16:creationId xmlns:a16="http://schemas.microsoft.com/office/drawing/2014/main" id="{FC38747B-1C13-5049-A8C2-1B3780723F5B}"/>
                </a:ext>
              </a:extLst>
            </p:cNvPr>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a:extLst>
                <a:ext uri="{FF2B5EF4-FFF2-40B4-BE49-F238E27FC236}">
                  <a16:creationId xmlns:a16="http://schemas.microsoft.com/office/drawing/2014/main" id="{93D495A1-0EB3-68ED-A8F6-1F3C49E60110}"/>
                </a:ext>
              </a:extLst>
            </p:cNvPr>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a:extLst>
                <a:ext uri="{FF2B5EF4-FFF2-40B4-BE49-F238E27FC236}">
                  <a16:creationId xmlns:a16="http://schemas.microsoft.com/office/drawing/2014/main" id="{729F9362-F192-2F63-CC16-87B64BDFAB13}"/>
                </a:ext>
              </a:extLst>
            </p:cNvPr>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a:extLst>
                <a:ext uri="{FF2B5EF4-FFF2-40B4-BE49-F238E27FC236}">
                  <a16:creationId xmlns:a16="http://schemas.microsoft.com/office/drawing/2014/main" id="{4B2E090F-5F6E-12B2-4A41-383D608C3502}"/>
                </a:ext>
              </a:extLst>
            </p:cNvPr>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a:extLst>
                <a:ext uri="{FF2B5EF4-FFF2-40B4-BE49-F238E27FC236}">
                  <a16:creationId xmlns:a16="http://schemas.microsoft.com/office/drawing/2014/main" id="{E5ECE996-6F58-9BCA-48F7-15472437F328}"/>
                </a:ext>
              </a:extLst>
            </p:cNvPr>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a:extLst>
                <a:ext uri="{FF2B5EF4-FFF2-40B4-BE49-F238E27FC236}">
                  <a16:creationId xmlns:a16="http://schemas.microsoft.com/office/drawing/2014/main" id="{1CC96432-FC35-3A4D-AF41-4F2B837343B3}"/>
                </a:ext>
              </a:extLst>
            </p:cNvPr>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a:extLst>
                <a:ext uri="{FF2B5EF4-FFF2-40B4-BE49-F238E27FC236}">
                  <a16:creationId xmlns:a16="http://schemas.microsoft.com/office/drawing/2014/main" id="{4401DEF5-D2B7-3796-81AB-BCAAC3F2E4DC}"/>
                </a:ext>
              </a:extLst>
            </p:cNvPr>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a:extLst>
                <a:ext uri="{FF2B5EF4-FFF2-40B4-BE49-F238E27FC236}">
                  <a16:creationId xmlns:a16="http://schemas.microsoft.com/office/drawing/2014/main" id="{ED551844-C195-7B69-09D0-0D6575BF6DF4}"/>
                </a:ext>
              </a:extLst>
            </p:cNvPr>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a:extLst>
                <a:ext uri="{FF2B5EF4-FFF2-40B4-BE49-F238E27FC236}">
                  <a16:creationId xmlns:a16="http://schemas.microsoft.com/office/drawing/2014/main" id="{9AA047EF-8886-A018-7DB4-1318434C9413}"/>
                </a:ext>
              </a:extLst>
            </p:cNvPr>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a:extLst>
                <a:ext uri="{FF2B5EF4-FFF2-40B4-BE49-F238E27FC236}">
                  <a16:creationId xmlns:a16="http://schemas.microsoft.com/office/drawing/2014/main" id="{1B2B092B-EC19-3F4C-F335-0DAE6164B774}"/>
                </a:ext>
              </a:extLst>
            </p:cNvPr>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a:extLst>
                <a:ext uri="{FF2B5EF4-FFF2-40B4-BE49-F238E27FC236}">
                  <a16:creationId xmlns:a16="http://schemas.microsoft.com/office/drawing/2014/main" id="{F2FB3144-997B-6B85-3A92-3EA2E41DB13D}"/>
                </a:ext>
              </a:extLst>
            </p:cNvPr>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a:extLst>
                <a:ext uri="{FF2B5EF4-FFF2-40B4-BE49-F238E27FC236}">
                  <a16:creationId xmlns:a16="http://schemas.microsoft.com/office/drawing/2014/main" id="{1E802CBF-1709-52AE-6015-B0D1A9259FD9}"/>
                </a:ext>
              </a:extLst>
            </p:cNvPr>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a:extLst>
                <a:ext uri="{FF2B5EF4-FFF2-40B4-BE49-F238E27FC236}">
                  <a16:creationId xmlns:a16="http://schemas.microsoft.com/office/drawing/2014/main" id="{D535F8B4-DE0D-7FF0-7F3A-821038D4BC14}"/>
                </a:ext>
              </a:extLst>
            </p:cNvPr>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a:extLst>
                <a:ext uri="{FF2B5EF4-FFF2-40B4-BE49-F238E27FC236}">
                  <a16:creationId xmlns:a16="http://schemas.microsoft.com/office/drawing/2014/main" id="{408432EF-CD0F-FE55-B9A1-F9D5525438EE}"/>
                </a:ext>
              </a:extLst>
            </p:cNvPr>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a:extLst>
                <a:ext uri="{FF2B5EF4-FFF2-40B4-BE49-F238E27FC236}">
                  <a16:creationId xmlns:a16="http://schemas.microsoft.com/office/drawing/2014/main" id="{56127666-A76D-0B73-42F4-FC5D1AA7A0A8}"/>
                </a:ext>
              </a:extLst>
            </p:cNvPr>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a:extLst>
                <a:ext uri="{FF2B5EF4-FFF2-40B4-BE49-F238E27FC236}">
                  <a16:creationId xmlns:a16="http://schemas.microsoft.com/office/drawing/2014/main" id="{9D9F9B11-0FB9-9815-938D-F533E9B11F34}"/>
                </a:ext>
              </a:extLst>
            </p:cNvPr>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a:extLst>
                <a:ext uri="{FF2B5EF4-FFF2-40B4-BE49-F238E27FC236}">
                  <a16:creationId xmlns:a16="http://schemas.microsoft.com/office/drawing/2014/main" id="{A94180F6-A6B6-1863-D7CB-BAEEF854F37D}"/>
                </a:ext>
              </a:extLst>
            </p:cNvPr>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a:extLst>
                <a:ext uri="{FF2B5EF4-FFF2-40B4-BE49-F238E27FC236}">
                  <a16:creationId xmlns:a16="http://schemas.microsoft.com/office/drawing/2014/main" id="{0A781CB9-CA06-5984-B41D-5AD117198BFE}"/>
                </a:ext>
              </a:extLst>
            </p:cNvPr>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a:extLst>
                <a:ext uri="{FF2B5EF4-FFF2-40B4-BE49-F238E27FC236}">
                  <a16:creationId xmlns:a16="http://schemas.microsoft.com/office/drawing/2014/main" id="{5130A563-90EC-C2B8-EDBD-9994CBB75B46}"/>
                </a:ext>
              </a:extLst>
            </p:cNvPr>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a:extLst>
                <a:ext uri="{FF2B5EF4-FFF2-40B4-BE49-F238E27FC236}">
                  <a16:creationId xmlns:a16="http://schemas.microsoft.com/office/drawing/2014/main" id="{F60A5294-538A-803A-82AD-BFA81072FD8B}"/>
                </a:ext>
              </a:extLst>
            </p:cNvPr>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a:extLst>
                <a:ext uri="{FF2B5EF4-FFF2-40B4-BE49-F238E27FC236}">
                  <a16:creationId xmlns:a16="http://schemas.microsoft.com/office/drawing/2014/main" id="{DA354EB0-51CD-88C2-3754-A6E9D8ED82AF}"/>
                </a:ext>
              </a:extLst>
            </p:cNvPr>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a:extLst>
                <a:ext uri="{FF2B5EF4-FFF2-40B4-BE49-F238E27FC236}">
                  <a16:creationId xmlns:a16="http://schemas.microsoft.com/office/drawing/2014/main" id="{B2566B22-34E6-654E-DBA6-53B2D5107A08}"/>
                </a:ext>
              </a:extLst>
            </p:cNvPr>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a:extLst>
                <a:ext uri="{FF2B5EF4-FFF2-40B4-BE49-F238E27FC236}">
                  <a16:creationId xmlns:a16="http://schemas.microsoft.com/office/drawing/2014/main" id="{BFCD4E36-3AB4-D1DA-F0A6-163A14679023}"/>
                </a:ext>
              </a:extLst>
            </p:cNvPr>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a:extLst>
                <a:ext uri="{FF2B5EF4-FFF2-40B4-BE49-F238E27FC236}">
                  <a16:creationId xmlns:a16="http://schemas.microsoft.com/office/drawing/2014/main" id="{B31ED235-2E9D-D560-2E52-E076ED99E866}"/>
                </a:ext>
              </a:extLst>
            </p:cNvPr>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a:extLst>
                <a:ext uri="{FF2B5EF4-FFF2-40B4-BE49-F238E27FC236}">
                  <a16:creationId xmlns:a16="http://schemas.microsoft.com/office/drawing/2014/main" id="{688C352F-E1A6-D888-066F-42F8D96AC399}"/>
                </a:ext>
              </a:extLst>
            </p:cNvPr>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a:extLst>
                <a:ext uri="{FF2B5EF4-FFF2-40B4-BE49-F238E27FC236}">
                  <a16:creationId xmlns:a16="http://schemas.microsoft.com/office/drawing/2014/main" id="{A9D0D2A3-4AB4-32F7-49D7-250884751CD4}"/>
                </a:ext>
              </a:extLst>
            </p:cNvPr>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a:extLst>
                <a:ext uri="{FF2B5EF4-FFF2-40B4-BE49-F238E27FC236}">
                  <a16:creationId xmlns:a16="http://schemas.microsoft.com/office/drawing/2014/main" id="{397D7DE3-1F2D-F5B6-1B81-45AC42AE5A6B}"/>
                </a:ext>
              </a:extLst>
            </p:cNvPr>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a:extLst>
                <a:ext uri="{FF2B5EF4-FFF2-40B4-BE49-F238E27FC236}">
                  <a16:creationId xmlns:a16="http://schemas.microsoft.com/office/drawing/2014/main" id="{B5EF6D57-7631-9371-183B-F9CBECA9E723}"/>
                </a:ext>
              </a:extLst>
            </p:cNvPr>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a:extLst>
                <a:ext uri="{FF2B5EF4-FFF2-40B4-BE49-F238E27FC236}">
                  <a16:creationId xmlns:a16="http://schemas.microsoft.com/office/drawing/2014/main" id="{A1543008-1BE8-BBB9-F2BC-3CED21F88A12}"/>
                </a:ext>
              </a:extLst>
            </p:cNvPr>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a:extLst>
                <a:ext uri="{FF2B5EF4-FFF2-40B4-BE49-F238E27FC236}">
                  <a16:creationId xmlns:a16="http://schemas.microsoft.com/office/drawing/2014/main" id="{E324F546-37D8-EBC7-056C-6D02B8FBE0A0}"/>
                </a:ext>
              </a:extLst>
            </p:cNvPr>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a:extLst>
                <a:ext uri="{FF2B5EF4-FFF2-40B4-BE49-F238E27FC236}">
                  <a16:creationId xmlns:a16="http://schemas.microsoft.com/office/drawing/2014/main" id="{6F2386B6-A653-5A0A-4E00-EEE9EAC83CCF}"/>
                </a:ext>
              </a:extLst>
            </p:cNvPr>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a:extLst>
                <a:ext uri="{FF2B5EF4-FFF2-40B4-BE49-F238E27FC236}">
                  <a16:creationId xmlns:a16="http://schemas.microsoft.com/office/drawing/2014/main" id="{A6A32D19-5A17-640D-78B3-13BB7BC3A4BD}"/>
                </a:ext>
              </a:extLst>
            </p:cNvPr>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a:extLst>
                <a:ext uri="{FF2B5EF4-FFF2-40B4-BE49-F238E27FC236}">
                  <a16:creationId xmlns:a16="http://schemas.microsoft.com/office/drawing/2014/main" id="{27585689-EDE3-DC9C-7BFC-7B8EACAFE2F8}"/>
                </a:ext>
              </a:extLst>
            </p:cNvPr>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a:extLst>
                <a:ext uri="{FF2B5EF4-FFF2-40B4-BE49-F238E27FC236}">
                  <a16:creationId xmlns:a16="http://schemas.microsoft.com/office/drawing/2014/main" id="{47055BCF-4704-9626-EB2D-66B0F5644C03}"/>
                </a:ext>
              </a:extLst>
            </p:cNvPr>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a:extLst>
                <a:ext uri="{FF2B5EF4-FFF2-40B4-BE49-F238E27FC236}">
                  <a16:creationId xmlns:a16="http://schemas.microsoft.com/office/drawing/2014/main" id="{7943D6D4-1950-8029-83B5-A2955E1CA82D}"/>
                </a:ext>
              </a:extLst>
            </p:cNvPr>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a:extLst>
                <a:ext uri="{FF2B5EF4-FFF2-40B4-BE49-F238E27FC236}">
                  <a16:creationId xmlns:a16="http://schemas.microsoft.com/office/drawing/2014/main" id="{68C5D438-F0BD-7997-E835-F92ECDFAEEB7}"/>
                </a:ext>
              </a:extLst>
            </p:cNvPr>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a:extLst>
                <a:ext uri="{FF2B5EF4-FFF2-40B4-BE49-F238E27FC236}">
                  <a16:creationId xmlns:a16="http://schemas.microsoft.com/office/drawing/2014/main" id="{359CA388-6CA8-1AFB-7661-3BE0C50C44CE}"/>
                </a:ext>
              </a:extLst>
            </p:cNvPr>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a:extLst>
                <a:ext uri="{FF2B5EF4-FFF2-40B4-BE49-F238E27FC236}">
                  <a16:creationId xmlns:a16="http://schemas.microsoft.com/office/drawing/2014/main" id="{29BD3B80-C9F2-3F00-10D9-0B2C0DADC9CC}"/>
                </a:ext>
              </a:extLst>
            </p:cNvPr>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a:extLst>
                <a:ext uri="{FF2B5EF4-FFF2-40B4-BE49-F238E27FC236}">
                  <a16:creationId xmlns:a16="http://schemas.microsoft.com/office/drawing/2014/main" id="{98EAFAD7-7015-E7B5-72C8-F7C86AF39157}"/>
                </a:ext>
              </a:extLst>
            </p:cNvPr>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a:extLst>
                <a:ext uri="{FF2B5EF4-FFF2-40B4-BE49-F238E27FC236}">
                  <a16:creationId xmlns:a16="http://schemas.microsoft.com/office/drawing/2014/main" id="{38161BE5-7498-5A95-7E8B-4623A9AEF8A5}"/>
                </a:ext>
              </a:extLst>
            </p:cNvPr>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a:extLst>
                <a:ext uri="{FF2B5EF4-FFF2-40B4-BE49-F238E27FC236}">
                  <a16:creationId xmlns:a16="http://schemas.microsoft.com/office/drawing/2014/main" id="{092AD520-875B-350B-99EE-651E03C52754}"/>
                </a:ext>
              </a:extLst>
            </p:cNvPr>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a:extLst>
                <a:ext uri="{FF2B5EF4-FFF2-40B4-BE49-F238E27FC236}">
                  <a16:creationId xmlns:a16="http://schemas.microsoft.com/office/drawing/2014/main" id="{67D64FD9-58E3-EB65-E217-DBD3E2D87BF6}"/>
                </a:ext>
              </a:extLst>
            </p:cNvPr>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a:extLst>
                <a:ext uri="{FF2B5EF4-FFF2-40B4-BE49-F238E27FC236}">
                  <a16:creationId xmlns:a16="http://schemas.microsoft.com/office/drawing/2014/main" id="{2B373AFE-8856-76D1-8F8C-E31EA0050405}"/>
                </a:ext>
              </a:extLst>
            </p:cNvPr>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a:extLst>
                <a:ext uri="{FF2B5EF4-FFF2-40B4-BE49-F238E27FC236}">
                  <a16:creationId xmlns:a16="http://schemas.microsoft.com/office/drawing/2014/main" id="{1D74CA76-C285-1AB9-3AB4-279CBFAAB89E}"/>
                </a:ext>
              </a:extLst>
            </p:cNvPr>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a:extLst>
                <a:ext uri="{FF2B5EF4-FFF2-40B4-BE49-F238E27FC236}">
                  <a16:creationId xmlns:a16="http://schemas.microsoft.com/office/drawing/2014/main" id="{7D08E1FA-0F32-4EF3-B8AC-35B57C6FCFA2}"/>
                </a:ext>
              </a:extLst>
            </p:cNvPr>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a:extLst>
                <a:ext uri="{FF2B5EF4-FFF2-40B4-BE49-F238E27FC236}">
                  <a16:creationId xmlns:a16="http://schemas.microsoft.com/office/drawing/2014/main" id="{4F6555A5-049A-2282-1375-3A645308A2CA}"/>
                </a:ext>
              </a:extLst>
            </p:cNvPr>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a:extLst>
                <a:ext uri="{FF2B5EF4-FFF2-40B4-BE49-F238E27FC236}">
                  <a16:creationId xmlns:a16="http://schemas.microsoft.com/office/drawing/2014/main" id="{056746A1-1375-C836-993D-057E3170ED3C}"/>
                </a:ext>
              </a:extLst>
            </p:cNvPr>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a:extLst>
                <a:ext uri="{FF2B5EF4-FFF2-40B4-BE49-F238E27FC236}">
                  <a16:creationId xmlns:a16="http://schemas.microsoft.com/office/drawing/2014/main" id="{5ABC7185-9045-6594-77DF-21126A7CCC21}"/>
                </a:ext>
              </a:extLst>
            </p:cNvPr>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a:extLst>
                <a:ext uri="{FF2B5EF4-FFF2-40B4-BE49-F238E27FC236}">
                  <a16:creationId xmlns:a16="http://schemas.microsoft.com/office/drawing/2014/main" id="{EB9D4768-5E54-CBD0-1338-C593E6492337}"/>
                </a:ext>
              </a:extLst>
            </p:cNvPr>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a:extLst>
                <a:ext uri="{FF2B5EF4-FFF2-40B4-BE49-F238E27FC236}">
                  <a16:creationId xmlns:a16="http://schemas.microsoft.com/office/drawing/2014/main" id="{24D07CA6-D9C1-347C-F22E-F09F2E221CBE}"/>
                </a:ext>
              </a:extLst>
            </p:cNvPr>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a:extLst>
                <a:ext uri="{FF2B5EF4-FFF2-40B4-BE49-F238E27FC236}">
                  <a16:creationId xmlns:a16="http://schemas.microsoft.com/office/drawing/2014/main" id="{1C57CC95-CEFB-861C-C673-15F7CE7E168A}"/>
                </a:ext>
              </a:extLst>
            </p:cNvPr>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a:extLst>
                <a:ext uri="{FF2B5EF4-FFF2-40B4-BE49-F238E27FC236}">
                  <a16:creationId xmlns:a16="http://schemas.microsoft.com/office/drawing/2014/main" id="{58E1E5B0-E732-2F19-D694-ABA99E9A3E12}"/>
                </a:ext>
              </a:extLst>
            </p:cNvPr>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a:extLst>
                <a:ext uri="{FF2B5EF4-FFF2-40B4-BE49-F238E27FC236}">
                  <a16:creationId xmlns:a16="http://schemas.microsoft.com/office/drawing/2014/main" id="{03230BFA-3441-D9FD-B124-368DC4C0C8E4}"/>
                </a:ext>
              </a:extLst>
            </p:cNvPr>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a:extLst>
                <a:ext uri="{FF2B5EF4-FFF2-40B4-BE49-F238E27FC236}">
                  <a16:creationId xmlns:a16="http://schemas.microsoft.com/office/drawing/2014/main" id="{F21092FC-BA54-7538-E65F-EF9B249903C3}"/>
                </a:ext>
              </a:extLst>
            </p:cNvPr>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a:extLst>
                <a:ext uri="{FF2B5EF4-FFF2-40B4-BE49-F238E27FC236}">
                  <a16:creationId xmlns:a16="http://schemas.microsoft.com/office/drawing/2014/main" id="{4DB60386-7CDE-BC02-6565-8F3D25168A0A}"/>
                </a:ext>
              </a:extLst>
            </p:cNvPr>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a:extLst>
                <a:ext uri="{FF2B5EF4-FFF2-40B4-BE49-F238E27FC236}">
                  <a16:creationId xmlns:a16="http://schemas.microsoft.com/office/drawing/2014/main" id="{1C30D483-BFD3-3997-5441-A520A0008814}"/>
                </a:ext>
              </a:extLst>
            </p:cNvPr>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a:extLst>
                <a:ext uri="{FF2B5EF4-FFF2-40B4-BE49-F238E27FC236}">
                  <a16:creationId xmlns:a16="http://schemas.microsoft.com/office/drawing/2014/main" id="{524B9FE7-1D60-D45A-ED19-06A25938AD5E}"/>
                </a:ext>
              </a:extLst>
            </p:cNvPr>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a:extLst>
                <a:ext uri="{FF2B5EF4-FFF2-40B4-BE49-F238E27FC236}">
                  <a16:creationId xmlns:a16="http://schemas.microsoft.com/office/drawing/2014/main" id="{2FFEAA13-6F28-CBF7-FF24-30DBF857FC04}"/>
                </a:ext>
              </a:extLst>
            </p:cNvPr>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a:extLst>
                <a:ext uri="{FF2B5EF4-FFF2-40B4-BE49-F238E27FC236}">
                  <a16:creationId xmlns:a16="http://schemas.microsoft.com/office/drawing/2014/main" id="{186FCE76-1591-0EAC-C80B-9B75A811596D}"/>
                </a:ext>
              </a:extLst>
            </p:cNvPr>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a:extLst>
                <a:ext uri="{FF2B5EF4-FFF2-40B4-BE49-F238E27FC236}">
                  <a16:creationId xmlns:a16="http://schemas.microsoft.com/office/drawing/2014/main" id="{6F92C977-3090-A8E7-6085-D2F40F324F32}"/>
                </a:ext>
              </a:extLst>
            </p:cNvPr>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a:extLst>
                <a:ext uri="{FF2B5EF4-FFF2-40B4-BE49-F238E27FC236}">
                  <a16:creationId xmlns:a16="http://schemas.microsoft.com/office/drawing/2014/main" id="{B83B3EFD-FF47-3F77-73FE-FC1E0618D4E2}"/>
                </a:ext>
              </a:extLst>
            </p:cNvPr>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a:extLst>
                <a:ext uri="{FF2B5EF4-FFF2-40B4-BE49-F238E27FC236}">
                  <a16:creationId xmlns:a16="http://schemas.microsoft.com/office/drawing/2014/main" id="{EDF40A03-DEEF-8BD6-0153-CC51CDE8EA7A}"/>
                </a:ext>
              </a:extLst>
            </p:cNvPr>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a:extLst>
                <a:ext uri="{FF2B5EF4-FFF2-40B4-BE49-F238E27FC236}">
                  <a16:creationId xmlns:a16="http://schemas.microsoft.com/office/drawing/2014/main" id="{583E050C-9EF2-7DDE-AFB5-16A6DDBA92EB}"/>
                </a:ext>
              </a:extLst>
            </p:cNvPr>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a:extLst>
                <a:ext uri="{FF2B5EF4-FFF2-40B4-BE49-F238E27FC236}">
                  <a16:creationId xmlns:a16="http://schemas.microsoft.com/office/drawing/2014/main" id="{9B0E79BC-80E0-A41D-A8BC-AF53FCBFA147}"/>
                </a:ext>
              </a:extLst>
            </p:cNvPr>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a:extLst>
                <a:ext uri="{FF2B5EF4-FFF2-40B4-BE49-F238E27FC236}">
                  <a16:creationId xmlns:a16="http://schemas.microsoft.com/office/drawing/2014/main" id="{5B24A61E-9430-F824-CE5A-94E2370F39A6}"/>
                </a:ext>
              </a:extLst>
            </p:cNvPr>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a:extLst>
                <a:ext uri="{FF2B5EF4-FFF2-40B4-BE49-F238E27FC236}">
                  <a16:creationId xmlns:a16="http://schemas.microsoft.com/office/drawing/2014/main" id="{4BBFAB56-1584-7799-D45E-F88D9EF32D72}"/>
                </a:ext>
              </a:extLst>
            </p:cNvPr>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a:extLst>
                <a:ext uri="{FF2B5EF4-FFF2-40B4-BE49-F238E27FC236}">
                  <a16:creationId xmlns:a16="http://schemas.microsoft.com/office/drawing/2014/main" id="{5519A10C-6563-83E5-D3B2-269A3C0E07CA}"/>
                </a:ext>
              </a:extLst>
            </p:cNvPr>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a:extLst>
                <a:ext uri="{FF2B5EF4-FFF2-40B4-BE49-F238E27FC236}">
                  <a16:creationId xmlns:a16="http://schemas.microsoft.com/office/drawing/2014/main" id="{88670DA6-931D-3C4B-2CBA-D98B9E9D60E0}"/>
                </a:ext>
              </a:extLst>
            </p:cNvPr>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a:extLst>
                <a:ext uri="{FF2B5EF4-FFF2-40B4-BE49-F238E27FC236}">
                  <a16:creationId xmlns:a16="http://schemas.microsoft.com/office/drawing/2014/main" id="{B854BA02-9164-8A14-0103-67769D7D193A}"/>
                </a:ext>
              </a:extLst>
            </p:cNvPr>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a:extLst>
                <a:ext uri="{FF2B5EF4-FFF2-40B4-BE49-F238E27FC236}">
                  <a16:creationId xmlns:a16="http://schemas.microsoft.com/office/drawing/2014/main" id="{D3313FD3-2ED5-14ED-7CA1-809AC4602D37}"/>
                </a:ext>
              </a:extLst>
            </p:cNvPr>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a:extLst>
                <a:ext uri="{FF2B5EF4-FFF2-40B4-BE49-F238E27FC236}">
                  <a16:creationId xmlns:a16="http://schemas.microsoft.com/office/drawing/2014/main" id="{95936425-336A-56AF-06A1-95F20C9B2821}"/>
                </a:ext>
              </a:extLst>
            </p:cNvPr>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a:extLst>
                <a:ext uri="{FF2B5EF4-FFF2-40B4-BE49-F238E27FC236}">
                  <a16:creationId xmlns:a16="http://schemas.microsoft.com/office/drawing/2014/main" id="{084ED10F-3F34-B72E-F96B-F6ADF5470211}"/>
                </a:ext>
              </a:extLst>
            </p:cNvPr>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a:extLst>
                <a:ext uri="{FF2B5EF4-FFF2-40B4-BE49-F238E27FC236}">
                  <a16:creationId xmlns:a16="http://schemas.microsoft.com/office/drawing/2014/main" id="{2A86677D-7383-6E06-8E6E-AC7077F324E4}"/>
                </a:ext>
              </a:extLst>
            </p:cNvPr>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a:extLst>
                <a:ext uri="{FF2B5EF4-FFF2-40B4-BE49-F238E27FC236}">
                  <a16:creationId xmlns:a16="http://schemas.microsoft.com/office/drawing/2014/main" id="{889B5CE9-60A0-B876-E558-0F4CD548A8E3}"/>
                </a:ext>
              </a:extLst>
            </p:cNvPr>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a:extLst>
                <a:ext uri="{FF2B5EF4-FFF2-40B4-BE49-F238E27FC236}">
                  <a16:creationId xmlns:a16="http://schemas.microsoft.com/office/drawing/2014/main" id="{F9730FE3-EF1F-CEB4-2A28-8EB75905DD19}"/>
                </a:ext>
              </a:extLst>
            </p:cNvPr>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a:extLst>
                <a:ext uri="{FF2B5EF4-FFF2-40B4-BE49-F238E27FC236}">
                  <a16:creationId xmlns:a16="http://schemas.microsoft.com/office/drawing/2014/main" id="{73CE2D10-5158-9130-D1FA-1CAB32A842CC}"/>
                </a:ext>
              </a:extLst>
            </p:cNvPr>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6C39A540-8398-A536-04A4-5BCFFF3D0AC8}"/>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1405692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2">
          <a:extLst>
            <a:ext uri="{FF2B5EF4-FFF2-40B4-BE49-F238E27FC236}">
              <a16:creationId xmlns:a16="http://schemas.microsoft.com/office/drawing/2014/main" id="{29CE9C5F-2246-AA3D-73EE-091666360735}"/>
            </a:ext>
          </a:extLst>
        </p:cNvPr>
        <p:cNvGrpSpPr/>
        <p:nvPr/>
      </p:nvGrpSpPr>
      <p:grpSpPr>
        <a:xfrm>
          <a:off x="0" y="0"/>
          <a:ext cx="0" cy="0"/>
          <a:chOff x="0" y="0"/>
          <a:chExt cx="0" cy="0"/>
        </a:xfrm>
      </p:grpSpPr>
      <p:sp>
        <p:nvSpPr>
          <p:cNvPr id="1993" name="Google Shape;1993;p47">
            <a:extLst>
              <a:ext uri="{FF2B5EF4-FFF2-40B4-BE49-F238E27FC236}">
                <a16:creationId xmlns:a16="http://schemas.microsoft.com/office/drawing/2014/main" id="{BDB14BB4-34F7-05EC-520B-F1382B871335}"/>
              </a:ext>
            </a:extLst>
          </p:cNvPr>
          <p:cNvSpPr txBox="1">
            <a:spLocks noGrp="1"/>
          </p:cNvSpPr>
          <p:nvPr>
            <p:ph type="title"/>
          </p:nvPr>
        </p:nvSpPr>
        <p:spPr>
          <a:xfrm>
            <a:off x="4934521" y="908583"/>
            <a:ext cx="3726676" cy="739565"/>
          </a:xfrm>
          <a:prstGeom prst="rect">
            <a:avLst/>
          </a:prstGeom>
        </p:spPr>
        <p:txBody>
          <a:bodyPr spcFirstLastPara="1" wrap="square" lIns="91425" tIns="91425" rIns="91425" bIns="91425" anchor="t" anchorCtr="0">
            <a:noAutofit/>
          </a:bodyPr>
          <a:lstStyle/>
          <a:p>
            <a:r>
              <a:rPr lang="en-GB"/>
              <a:t>Kết quả Training</a:t>
            </a:r>
            <a:br>
              <a:rPr lang="en-GB"/>
            </a:br>
            <a:endParaRPr lang="en-GB"/>
          </a:p>
        </p:txBody>
      </p:sp>
      <p:sp>
        <p:nvSpPr>
          <p:cNvPr id="1994" name="Google Shape;1994;p47">
            <a:extLst>
              <a:ext uri="{FF2B5EF4-FFF2-40B4-BE49-F238E27FC236}">
                <a16:creationId xmlns:a16="http://schemas.microsoft.com/office/drawing/2014/main" id="{BCF7B0A3-F249-3C34-918F-A5EE87C143B7}"/>
              </a:ext>
            </a:extLst>
          </p:cNvPr>
          <p:cNvSpPr txBox="1">
            <a:spLocks noGrp="1"/>
          </p:cNvSpPr>
          <p:nvPr>
            <p:ph type="subTitle" idx="1"/>
          </p:nvPr>
        </p:nvSpPr>
        <p:spPr>
          <a:xfrm>
            <a:off x="4934521" y="1559252"/>
            <a:ext cx="3091676" cy="8583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vi-VN"/>
              <a:t>XGBoost đạt hiệu năng cao nhất với </a:t>
            </a:r>
            <a:r>
              <a:rPr lang="vi-VN" b="1"/>
              <a:t>RMSE = 24,608 và R² = 0.921.</a:t>
            </a:r>
            <a:r>
              <a:rPr lang="en-GB"/>
              <a:t> </a:t>
            </a:r>
          </a:p>
          <a:p>
            <a:pPr marL="171450" lvl="0" indent="-171450" algn="just" rtl="0">
              <a:spcBef>
                <a:spcPts val="0"/>
              </a:spcBef>
              <a:spcAft>
                <a:spcPts val="0"/>
              </a:spcAft>
              <a:buFont typeface="Arial" panose="020B0604020202020204" pitchFamily="34" charset="0"/>
              <a:buChar char="•"/>
            </a:pPr>
            <a:r>
              <a:rPr lang="vi-VN"/>
              <a:t>Các ensemble (Stacking) đem lại hiệu năng ổn định và khả năng tổng quát hóa tốt, </a:t>
            </a:r>
            <a:r>
              <a:rPr lang="vi-VN" b="1"/>
              <a:t>RMSE ≈ 27 k và R² ≈ 0.90</a:t>
            </a:r>
            <a:r>
              <a:rPr lang="en-US"/>
              <a:t>.</a:t>
            </a:r>
            <a:endParaRPr lang="en-GB"/>
          </a:p>
          <a:p>
            <a:pPr marL="171450" lvl="0" indent="-171450" algn="just" rtl="0">
              <a:spcBef>
                <a:spcPts val="0"/>
              </a:spcBef>
              <a:spcAft>
                <a:spcPts val="0"/>
              </a:spcAft>
              <a:buFont typeface="Arial" panose="020B0604020202020204" pitchFamily="34" charset="0"/>
              <a:buChar char="•"/>
            </a:pPr>
            <a:r>
              <a:rPr lang="vi-VN"/>
              <a:t>So với phiên bản gốc, hiệu suất được cải thiện ~7% và đáp ứng chuẩn MLOps sẵn sàng triển khai.</a:t>
            </a:r>
            <a:endParaRPr/>
          </a:p>
        </p:txBody>
      </p:sp>
      <p:pic>
        <p:nvPicPr>
          <p:cNvPr id="3" name="Picture 2">
            <a:extLst>
              <a:ext uri="{FF2B5EF4-FFF2-40B4-BE49-F238E27FC236}">
                <a16:creationId xmlns:a16="http://schemas.microsoft.com/office/drawing/2014/main" id="{A8AA550B-DE6E-6CA9-1CE3-A1E5F9DCCEFB}"/>
              </a:ext>
            </a:extLst>
          </p:cNvPr>
          <p:cNvPicPr>
            <a:picLocks noChangeAspect="1"/>
          </p:cNvPicPr>
          <p:nvPr/>
        </p:nvPicPr>
        <p:blipFill>
          <a:blip r:embed="rId3"/>
          <a:stretch>
            <a:fillRect/>
          </a:stretch>
        </p:blipFill>
        <p:spPr>
          <a:xfrm>
            <a:off x="684687" y="907469"/>
            <a:ext cx="3887313" cy="3328561"/>
          </a:xfrm>
          <a:prstGeom prst="rect">
            <a:avLst/>
          </a:prstGeom>
        </p:spPr>
      </p:pic>
    </p:spTree>
    <p:extLst>
      <p:ext uri="{BB962C8B-B14F-4D97-AF65-F5344CB8AC3E}">
        <p14:creationId xmlns:p14="http://schemas.microsoft.com/office/powerpoint/2010/main" val="3655928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2">
          <a:extLst>
            <a:ext uri="{FF2B5EF4-FFF2-40B4-BE49-F238E27FC236}">
              <a16:creationId xmlns:a16="http://schemas.microsoft.com/office/drawing/2014/main" id="{CE4F3B1B-4C28-31A0-A93A-E33C2F497510}"/>
            </a:ext>
          </a:extLst>
        </p:cNvPr>
        <p:cNvGrpSpPr/>
        <p:nvPr/>
      </p:nvGrpSpPr>
      <p:grpSpPr>
        <a:xfrm>
          <a:off x="0" y="0"/>
          <a:ext cx="0" cy="0"/>
          <a:chOff x="0" y="0"/>
          <a:chExt cx="0" cy="0"/>
        </a:xfrm>
      </p:grpSpPr>
      <p:sp>
        <p:nvSpPr>
          <p:cNvPr id="1993" name="Google Shape;1993;p47">
            <a:extLst>
              <a:ext uri="{FF2B5EF4-FFF2-40B4-BE49-F238E27FC236}">
                <a16:creationId xmlns:a16="http://schemas.microsoft.com/office/drawing/2014/main" id="{38C32F0F-C98D-F091-2A88-AF334AF94434}"/>
              </a:ext>
            </a:extLst>
          </p:cNvPr>
          <p:cNvSpPr txBox="1">
            <a:spLocks noGrp="1"/>
          </p:cNvSpPr>
          <p:nvPr>
            <p:ph type="title"/>
          </p:nvPr>
        </p:nvSpPr>
        <p:spPr>
          <a:xfrm>
            <a:off x="4934521" y="908583"/>
            <a:ext cx="3726676" cy="739565"/>
          </a:xfrm>
          <a:prstGeom prst="rect">
            <a:avLst/>
          </a:prstGeom>
        </p:spPr>
        <p:txBody>
          <a:bodyPr spcFirstLastPara="1" wrap="square" lIns="91425" tIns="91425" rIns="91425" bIns="91425" anchor="t" anchorCtr="0">
            <a:noAutofit/>
          </a:bodyPr>
          <a:lstStyle/>
          <a:p>
            <a:r>
              <a:rPr lang="en-GB"/>
              <a:t>Experiment Tracking</a:t>
            </a:r>
            <a:br>
              <a:rPr lang="en-GB"/>
            </a:br>
            <a:endParaRPr lang="en-GB"/>
          </a:p>
        </p:txBody>
      </p:sp>
      <p:sp>
        <p:nvSpPr>
          <p:cNvPr id="1994" name="Google Shape;1994;p47">
            <a:extLst>
              <a:ext uri="{FF2B5EF4-FFF2-40B4-BE49-F238E27FC236}">
                <a16:creationId xmlns:a16="http://schemas.microsoft.com/office/drawing/2014/main" id="{58899A3D-62EF-EB15-55C8-1E240C1F5BB1}"/>
              </a:ext>
            </a:extLst>
          </p:cNvPr>
          <p:cNvSpPr txBox="1">
            <a:spLocks noGrp="1"/>
          </p:cNvSpPr>
          <p:nvPr>
            <p:ph type="subTitle" idx="1"/>
          </p:nvPr>
        </p:nvSpPr>
        <p:spPr>
          <a:xfrm>
            <a:off x="4934521" y="1559252"/>
            <a:ext cx="3091676" cy="858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en-US" b="1"/>
              <a:t>MLflow Tracking &amp; Logging</a:t>
            </a:r>
          </a:p>
          <a:p>
            <a:pPr marL="171450" lvl="0" indent="-171450" algn="just" rtl="0">
              <a:spcBef>
                <a:spcPts val="0"/>
              </a:spcBef>
              <a:spcAft>
                <a:spcPts val="0"/>
              </a:spcAft>
              <a:buFont typeface="Arial" panose="020B0604020202020204" pitchFamily="34" charset="0"/>
              <a:buChar char="•"/>
            </a:pPr>
            <a:r>
              <a:rPr lang="vi-VN"/>
              <a:t>Log parameters, metrics, artifacts tự động.</a:t>
            </a:r>
            <a:endParaRPr lang="en-US"/>
          </a:p>
          <a:p>
            <a:pPr marL="171450" lvl="0" indent="-171450" algn="just" rtl="0">
              <a:spcBef>
                <a:spcPts val="0"/>
              </a:spcBef>
              <a:spcAft>
                <a:spcPts val="0"/>
              </a:spcAft>
              <a:buFont typeface="Arial" panose="020B0604020202020204" pitchFamily="34" charset="0"/>
              <a:buChar char="•"/>
            </a:pPr>
            <a:r>
              <a:rPr lang="vi-VN"/>
              <a:t>UI tại </a:t>
            </a:r>
            <a:r>
              <a:rPr lang="vi-VN">
                <a:hlinkClick r:id="rId3"/>
              </a:rPr>
              <a:t>http://localhost:5555</a:t>
            </a:r>
            <a:r>
              <a:rPr lang="vi-VN"/>
              <a:t>.</a:t>
            </a:r>
            <a:endParaRPr lang="en-US"/>
          </a:p>
          <a:p>
            <a:pPr marL="171450" lvl="0" indent="-171450" algn="just" rtl="0">
              <a:spcBef>
                <a:spcPts val="0"/>
              </a:spcBef>
              <a:spcAft>
                <a:spcPts val="0"/>
              </a:spcAft>
              <a:buFont typeface="Arial" panose="020B0604020202020204" pitchFamily="34" charset="0"/>
              <a:buChar char="•"/>
            </a:pPr>
            <a:r>
              <a:rPr lang="vi-VN"/>
              <a:t>Mỗi run gồm:</a:t>
            </a:r>
            <a:endParaRPr lang="en-US"/>
          </a:p>
          <a:p>
            <a:pPr marL="401638" lvl="0" indent="-171450" algn="just" rtl="0">
              <a:spcBef>
                <a:spcPts val="0"/>
              </a:spcBef>
              <a:spcAft>
                <a:spcPts val="0"/>
              </a:spcAft>
              <a:buFont typeface="Arial" panose="020B0604020202020204" pitchFamily="34" charset="0"/>
              <a:buChar char="•"/>
            </a:pPr>
            <a:r>
              <a:rPr lang="vi-VN"/>
              <a:t>Parameters (learning_rate, n_estimators, …)</a:t>
            </a:r>
            <a:r>
              <a:rPr lang="en-US"/>
              <a:t>.</a:t>
            </a:r>
          </a:p>
          <a:p>
            <a:pPr marL="401638" lvl="0" indent="-171450" algn="just" rtl="0">
              <a:spcBef>
                <a:spcPts val="0"/>
              </a:spcBef>
              <a:spcAft>
                <a:spcPts val="0"/>
              </a:spcAft>
              <a:buFont typeface="Arial" panose="020B0604020202020204" pitchFamily="34" charset="0"/>
              <a:buChar char="•"/>
            </a:pPr>
            <a:r>
              <a:rPr lang="vi-VN"/>
              <a:t>Metrics (CV RMSE, Test RMSE, R²)</a:t>
            </a:r>
            <a:r>
              <a:rPr lang="en-US"/>
              <a:t>.</a:t>
            </a:r>
          </a:p>
          <a:p>
            <a:pPr marL="401638" lvl="0" indent="-171450" algn="just" rtl="0">
              <a:spcBef>
                <a:spcPts val="0"/>
              </a:spcBef>
              <a:spcAft>
                <a:spcPts val="0"/>
              </a:spcAft>
              <a:buFont typeface="Arial" panose="020B0604020202020204" pitchFamily="34" charset="0"/>
              <a:buChar char="•"/>
            </a:pPr>
            <a:r>
              <a:rPr lang="vi-VN"/>
              <a:t>Artifacts</a:t>
            </a:r>
            <a:r>
              <a:rPr lang="en-US"/>
              <a:t> </a:t>
            </a:r>
            <a:r>
              <a:rPr lang="vi-VN"/>
              <a:t>(model.pkl, pipeline.joblib)</a:t>
            </a:r>
            <a:r>
              <a:rPr lang="en-US"/>
              <a:t>.</a:t>
            </a:r>
          </a:p>
          <a:p>
            <a:pPr marL="171450" lvl="0" indent="-171450" algn="just" rtl="0">
              <a:spcBef>
                <a:spcPts val="0"/>
              </a:spcBef>
              <a:spcAft>
                <a:spcPts val="0"/>
              </a:spcAft>
              <a:buFont typeface="Arial" panose="020B0604020202020204" pitchFamily="34" charset="0"/>
              <a:buChar char="•"/>
            </a:pPr>
            <a:endParaRPr lang="en-US"/>
          </a:p>
          <a:p>
            <a:pPr marL="0" lvl="0" indent="0" algn="just" rtl="0">
              <a:spcBef>
                <a:spcPts val="0"/>
              </a:spcBef>
              <a:spcAft>
                <a:spcPts val="0"/>
              </a:spcAft>
            </a:pPr>
            <a:r>
              <a:rPr lang="vi-VN"/>
              <a:t>MLflow giúp tái lập và so sánh các phiên bản mô hình trực quan.</a:t>
            </a:r>
            <a:endParaRPr/>
          </a:p>
        </p:txBody>
      </p:sp>
      <p:pic>
        <p:nvPicPr>
          <p:cNvPr id="3" name="Picture 2">
            <a:extLst>
              <a:ext uri="{FF2B5EF4-FFF2-40B4-BE49-F238E27FC236}">
                <a16:creationId xmlns:a16="http://schemas.microsoft.com/office/drawing/2014/main" id="{A2282983-1614-2C3A-EC52-12EB583C18F8}"/>
              </a:ext>
            </a:extLst>
          </p:cNvPr>
          <p:cNvPicPr>
            <a:picLocks noChangeAspect="1"/>
          </p:cNvPicPr>
          <p:nvPr/>
        </p:nvPicPr>
        <p:blipFill>
          <a:blip r:embed="rId4"/>
          <a:srcRect/>
          <a:stretch/>
        </p:blipFill>
        <p:spPr>
          <a:xfrm>
            <a:off x="482803" y="1337427"/>
            <a:ext cx="4451718" cy="2202649"/>
          </a:xfrm>
          <a:prstGeom prst="rect">
            <a:avLst/>
          </a:prstGeom>
        </p:spPr>
      </p:pic>
    </p:spTree>
    <p:extLst>
      <p:ext uri="{BB962C8B-B14F-4D97-AF65-F5344CB8AC3E}">
        <p14:creationId xmlns:p14="http://schemas.microsoft.com/office/powerpoint/2010/main" val="8927502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0">
          <a:extLst>
            <a:ext uri="{FF2B5EF4-FFF2-40B4-BE49-F238E27FC236}">
              <a16:creationId xmlns:a16="http://schemas.microsoft.com/office/drawing/2014/main" id="{311BEFDE-3BDE-01B1-91C6-7D9E7AC3302B}"/>
            </a:ext>
          </a:extLst>
        </p:cNvPr>
        <p:cNvGrpSpPr/>
        <p:nvPr/>
      </p:nvGrpSpPr>
      <p:grpSpPr>
        <a:xfrm>
          <a:off x="0" y="0"/>
          <a:ext cx="0" cy="0"/>
          <a:chOff x="0" y="0"/>
          <a:chExt cx="0" cy="0"/>
        </a:xfrm>
      </p:grpSpPr>
      <p:sp>
        <p:nvSpPr>
          <p:cNvPr id="1821" name="Google Shape;1821;p39">
            <a:extLst>
              <a:ext uri="{FF2B5EF4-FFF2-40B4-BE49-F238E27FC236}">
                <a16:creationId xmlns:a16="http://schemas.microsoft.com/office/drawing/2014/main" id="{7D5A8A3D-E42F-F007-356F-E47D988C242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Monitoring &amp; Deployment</a:t>
            </a:r>
            <a:endParaRPr/>
          </a:p>
        </p:txBody>
      </p:sp>
      <p:sp>
        <p:nvSpPr>
          <p:cNvPr id="1823" name="Google Shape;1823;p39">
            <a:extLst>
              <a:ext uri="{FF2B5EF4-FFF2-40B4-BE49-F238E27FC236}">
                <a16:creationId xmlns:a16="http://schemas.microsoft.com/office/drawing/2014/main" id="{46FC95CD-1AD7-376D-8C74-631A8398F9D6}"/>
              </a:ext>
            </a:extLst>
          </p:cNvPr>
          <p:cNvSpPr txBox="1">
            <a:spLocks noGrp="1"/>
          </p:cNvSpPr>
          <p:nvPr>
            <p:ph type="subTitle" idx="2"/>
          </p:nvPr>
        </p:nvSpPr>
        <p:spPr>
          <a:xfrm>
            <a:off x="1550225" y="2385228"/>
            <a:ext cx="2374500" cy="387985"/>
          </a:xfrm>
          <a:prstGeom prst="rect">
            <a:avLst/>
          </a:prstGeom>
        </p:spPr>
        <p:txBody>
          <a:bodyPr spcFirstLastPara="1" wrap="square" lIns="91425" tIns="91425" rIns="91425" bIns="91425" anchor="t" anchorCtr="0">
            <a:noAutofit/>
          </a:bodyPr>
          <a:lstStyle/>
          <a:p>
            <a:pPr marL="0" lvl="0" indent="0"/>
            <a:r>
              <a:rPr lang="en-GB"/>
              <a:t>Theo dõi thí nghiệm</a:t>
            </a:r>
            <a:endParaRPr/>
          </a:p>
        </p:txBody>
      </p:sp>
      <p:sp>
        <p:nvSpPr>
          <p:cNvPr id="1824" name="Google Shape;1824;p39">
            <a:extLst>
              <a:ext uri="{FF2B5EF4-FFF2-40B4-BE49-F238E27FC236}">
                <a16:creationId xmlns:a16="http://schemas.microsoft.com/office/drawing/2014/main" id="{B314385F-70B7-07C4-00D8-6A05268B245B}"/>
              </a:ext>
            </a:extLst>
          </p:cNvPr>
          <p:cNvSpPr txBox="1">
            <a:spLocks noGrp="1"/>
          </p:cNvSpPr>
          <p:nvPr>
            <p:ph type="subTitle" idx="3"/>
          </p:nvPr>
        </p:nvSpPr>
        <p:spPr>
          <a:xfrm>
            <a:off x="1510626" y="3613295"/>
            <a:ext cx="2374500" cy="37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Cung cấp REST API dự đoán</a:t>
            </a:r>
            <a:endParaRPr/>
          </a:p>
        </p:txBody>
      </p:sp>
      <p:sp>
        <p:nvSpPr>
          <p:cNvPr id="1827" name="Google Shape;1827;p39">
            <a:extLst>
              <a:ext uri="{FF2B5EF4-FFF2-40B4-BE49-F238E27FC236}">
                <a16:creationId xmlns:a16="http://schemas.microsoft.com/office/drawing/2014/main" id="{5C7286D8-CAC1-234E-D6A4-352588BA2ED1}"/>
              </a:ext>
            </a:extLst>
          </p:cNvPr>
          <p:cNvSpPr txBox="1">
            <a:spLocks noGrp="1"/>
          </p:cNvSpPr>
          <p:nvPr>
            <p:ph type="subTitle" idx="8"/>
          </p:nvPr>
        </p:nvSpPr>
        <p:spPr>
          <a:xfrm>
            <a:off x="1510626" y="2082534"/>
            <a:ext cx="2453699" cy="377100"/>
          </a:xfrm>
          <a:prstGeom prst="rect">
            <a:avLst/>
          </a:prstGeom>
        </p:spPr>
        <p:txBody>
          <a:bodyPr spcFirstLastPara="1" wrap="square" lIns="91425" tIns="91425" rIns="91425" bIns="91425" anchor="b" anchorCtr="0">
            <a:noAutofit/>
          </a:bodyPr>
          <a:lstStyle/>
          <a:p>
            <a:pPr marL="0" lvl="0" indent="0"/>
            <a:r>
              <a:rPr lang="vi-VN"/>
              <a:t>MLflow Tracking Server</a:t>
            </a:r>
            <a:endParaRPr/>
          </a:p>
        </p:txBody>
      </p:sp>
      <p:sp>
        <p:nvSpPr>
          <p:cNvPr id="1830" name="Google Shape;1830;p39">
            <a:extLst>
              <a:ext uri="{FF2B5EF4-FFF2-40B4-BE49-F238E27FC236}">
                <a16:creationId xmlns:a16="http://schemas.microsoft.com/office/drawing/2014/main" id="{034DB6C4-1E85-0F53-50FD-989122D655CC}"/>
              </a:ext>
            </a:extLst>
          </p:cNvPr>
          <p:cNvSpPr txBox="1">
            <a:spLocks noGrp="1"/>
          </p:cNvSpPr>
          <p:nvPr>
            <p:ph type="subTitle" idx="6"/>
          </p:nvPr>
        </p:nvSpPr>
        <p:spPr>
          <a:xfrm>
            <a:off x="5167571" y="2119397"/>
            <a:ext cx="2091463" cy="572281"/>
          </a:xfrm>
          <a:prstGeom prst="rect">
            <a:avLst/>
          </a:prstGeom>
        </p:spPr>
        <p:txBody>
          <a:bodyPr spcFirstLastPara="1" wrap="square" lIns="91425" tIns="91425" rIns="91425" bIns="91425" anchor="t" anchorCtr="0">
            <a:noAutofit/>
          </a:bodyPr>
          <a:lstStyle/>
          <a:p>
            <a:pPr marL="168275" indent="-15875"/>
            <a:r>
              <a:rPr lang="en-US"/>
              <a:t>G</a:t>
            </a:r>
            <a:r>
              <a:rPr lang="vi-VN"/>
              <a:t>iao diện demo người dùng</a:t>
            </a:r>
            <a:endParaRPr lang="en-GB"/>
          </a:p>
        </p:txBody>
      </p:sp>
      <p:sp>
        <p:nvSpPr>
          <p:cNvPr id="1831" name="Google Shape;1831;p39">
            <a:extLst>
              <a:ext uri="{FF2B5EF4-FFF2-40B4-BE49-F238E27FC236}">
                <a16:creationId xmlns:a16="http://schemas.microsoft.com/office/drawing/2014/main" id="{EE38EB75-542B-E535-C484-CE730F3E134A}"/>
              </a:ext>
            </a:extLst>
          </p:cNvPr>
          <p:cNvSpPr txBox="1">
            <a:spLocks noGrp="1"/>
          </p:cNvSpPr>
          <p:nvPr>
            <p:ph type="subTitle" idx="13"/>
          </p:nvPr>
        </p:nvSpPr>
        <p:spPr>
          <a:xfrm>
            <a:off x="1404641" y="3299716"/>
            <a:ext cx="2586470" cy="377100"/>
          </a:xfrm>
          <a:prstGeom prst="rect">
            <a:avLst/>
          </a:prstGeom>
        </p:spPr>
        <p:txBody>
          <a:bodyPr spcFirstLastPara="1" wrap="square" lIns="91425" tIns="91425" rIns="91425" bIns="91425" anchor="b" anchorCtr="0">
            <a:noAutofit/>
          </a:bodyPr>
          <a:lstStyle/>
          <a:p>
            <a:pPr marL="0" lvl="0" indent="0"/>
            <a:r>
              <a:rPr lang="en-GB"/>
              <a:t>FastAPI Service</a:t>
            </a:r>
            <a:endParaRPr/>
          </a:p>
        </p:txBody>
      </p:sp>
      <p:sp>
        <p:nvSpPr>
          <p:cNvPr id="1833" name="Google Shape;1833;p39">
            <a:extLst>
              <a:ext uri="{FF2B5EF4-FFF2-40B4-BE49-F238E27FC236}">
                <a16:creationId xmlns:a16="http://schemas.microsoft.com/office/drawing/2014/main" id="{5C85E3A7-C09B-E34F-67B9-CEE6FECB7B9E}"/>
              </a:ext>
            </a:extLst>
          </p:cNvPr>
          <p:cNvSpPr txBox="1">
            <a:spLocks noGrp="1"/>
          </p:cNvSpPr>
          <p:nvPr>
            <p:ph type="subTitle" idx="15"/>
          </p:nvPr>
        </p:nvSpPr>
        <p:spPr>
          <a:xfrm>
            <a:off x="5062931" y="1801025"/>
            <a:ext cx="2371800" cy="377100"/>
          </a:xfrm>
          <a:prstGeom prst="rect">
            <a:avLst/>
          </a:prstGeom>
        </p:spPr>
        <p:txBody>
          <a:bodyPr spcFirstLastPara="1" wrap="square" lIns="91425" tIns="91425" rIns="91425" bIns="91425" anchor="b" anchorCtr="0">
            <a:noAutofit/>
          </a:bodyPr>
          <a:lstStyle/>
          <a:p>
            <a:pPr marL="0" lvl="0" indent="0"/>
            <a:r>
              <a:rPr lang="en-GB"/>
              <a:t>Streamlit UI</a:t>
            </a:r>
            <a:endParaRPr/>
          </a:p>
        </p:txBody>
      </p:sp>
      <p:sp>
        <p:nvSpPr>
          <p:cNvPr id="4" name="Google Shape;1830;p39">
            <a:extLst>
              <a:ext uri="{FF2B5EF4-FFF2-40B4-BE49-F238E27FC236}">
                <a16:creationId xmlns:a16="http://schemas.microsoft.com/office/drawing/2014/main" id="{CC8BC094-A848-8998-07E2-20335C61B4B2}"/>
              </a:ext>
            </a:extLst>
          </p:cNvPr>
          <p:cNvSpPr txBox="1">
            <a:spLocks/>
          </p:cNvSpPr>
          <p:nvPr/>
        </p:nvSpPr>
        <p:spPr>
          <a:xfrm>
            <a:off x="5152890" y="3618088"/>
            <a:ext cx="2091463" cy="5722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Be Vietnam Pro" pitchFamily="2" charset="0"/>
                <a:ea typeface="Be Vietnam Pro" pitchFamily="2" charset="0"/>
                <a:cs typeface="Hind"/>
                <a:sym typeface="Hind"/>
              </a:defRPr>
            </a:lvl1pPr>
            <a:lvl2pPr marL="914400" marR="0" lvl="1"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2pPr>
            <a:lvl3pPr marL="1371600" marR="0" lvl="2"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3pPr>
            <a:lvl4pPr marL="1828800" marR="0" lvl="3"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4pPr>
            <a:lvl5pPr marL="2286000" marR="0" lvl="4"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5pPr>
            <a:lvl6pPr marL="2743200" marR="0" lvl="5"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6pPr>
            <a:lvl7pPr marL="3200400" marR="0" lvl="6"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7pPr>
            <a:lvl8pPr marL="3657600" marR="0" lvl="7"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8pPr>
            <a:lvl9pPr marL="4114800" marR="0" lvl="8" indent="-304800" algn="ctr" rtl="0">
              <a:lnSpc>
                <a:spcPct val="100000"/>
              </a:lnSpc>
              <a:spcBef>
                <a:spcPts val="0"/>
              </a:spcBef>
              <a:spcAft>
                <a:spcPts val="0"/>
              </a:spcAft>
              <a:buClr>
                <a:schemeClr val="dk1"/>
              </a:buClr>
              <a:buSzPts val="1200"/>
              <a:buFont typeface="Hind"/>
              <a:buNone/>
              <a:defRPr sz="1200" b="0" i="0" u="none" strike="noStrike" cap="none">
                <a:solidFill>
                  <a:schemeClr val="dk1"/>
                </a:solidFill>
                <a:latin typeface="Hind"/>
                <a:ea typeface="Hind"/>
                <a:cs typeface="Hind"/>
                <a:sym typeface="Hind"/>
              </a:defRPr>
            </a:lvl9pPr>
          </a:lstStyle>
          <a:p>
            <a:pPr marL="168275" indent="-15875"/>
            <a:r>
              <a:rPr lang="en-US"/>
              <a:t>Tự động giám sát API, restart container khi lỗi.</a:t>
            </a:r>
          </a:p>
        </p:txBody>
      </p:sp>
      <p:sp>
        <p:nvSpPr>
          <p:cNvPr id="5" name="Google Shape;1833;p39">
            <a:extLst>
              <a:ext uri="{FF2B5EF4-FFF2-40B4-BE49-F238E27FC236}">
                <a16:creationId xmlns:a16="http://schemas.microsoft.com/office/drawing/2014/main" id="{5109324A-ADD1-7126-64FB-3F526339D54A}"/>
              </a:ext>
            </a:extLst>
          </p:cNvPr>
          <p:cNvSpPr txBox="1">
            <a:spLocks/>
          </p:cNvSpPr>
          <p:nvPr/>
        </p:nvSpPr>
        <p:spPr>
          <a:xfrm>
            <a:off x="5048250" y="3299716"/>
            <a:ext cx="2371800" cy="377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arlow"/>
              <a:buNone/>
              <a:defRPr sz="2000" b="1"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9pPr>
          </a:lstStyle>
          <a:p>
            <a:pPr marL="0" indent="0"/>
            <a:r>
              <a:rPr lang="en-GB"/>
              <a:t>Healthcheck</a:t>
            </a:r>
          </a:p>
        </p:txBody>
      </p:sp>
      <p:grpSp>
        <p:nvGrpSpPr>
          <p:cNvPr id="14" name="Google Shape;12151;p70">
            <a:extLst>
              <a:ext uri="{FF2B5EF4-FFF2-40B4-BE49-F238E27FC236}">
                <a16:creationId xmlns:a16="http://schemas.microsoft.com/office/drawing/2014/main" id="{DA85AC3B-6151-1AED-1E3E-E4C23B303552}"/>
              </a:ext>
            </a:extLst>
          </p:cNvPr>
          <p:cNvGrpSpPr/>
          <p:nvPr/>
        </p:nvGrpSpPr>
        <p:grpSpPr>
          <a:xfrm>
            <a:off x="2487478" y="1213079"/>
            <a:ext cx="420796" cy="421914"/>
            <a:chOff x="-1700225" y="2768875"/>
            <a:chExt cx="291450" cy="292225"/>
          </a:xfrm>
          <a:solidFill>
            <a:schemeClr val="bg1"/>
          </a:solidFill>
        </p:grpSpPr>
        <p:sp>
          <p:nvSpPr>
            <p:cNvPr id="15" name="Google Shape;12152;p70">
              <a:extLst>
                <a:ext uri="{FF2B5EF4-FFF2-40B4-BE49-F238E27FC236}">
                  <a16:creationId xmlns:a16="http://schemas.microsoft.com/office/drawing/2014/main" id="{9A995E78-7621-156F-3163-B4FBD96409FB}"/>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153;p70">
              <a:extLst>
                <a:ext uri="{FF2B5EF4-FFF2-40B4-BE49-F238E27FC236}">
                  <a16:creationId xmlns:a16="http://schemas.microsoft.com/office/drawing/2014/main" id="{1D5DFFD6-9CA3-0EB5-CD4C-5ED0BD8DDF14}"/>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154;p70">
              <a:extLst>
                <a:ext uri="{FF2B5EF4-FFF2-40B4-BE49-F238E27FC236}">
                  <a16:creationId xmlns:a16="http://schemas.microsoft.com/office/drawing/2014/main" id="{28DDD1A3-CB63-20B1-8987-B719BD81B7AE}"/>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155;p70">
              <a:extLst>
                <a:ext uri="{FF2B5EF4-FFF2-40B4-BE49-F238E27FC236}">
                  <a16:creationId xmlns:a16="http://schemas.microsoft.com/office/drawing/2014/main" id="{87E97C3C-2AD0-465B-1B6A-3DF02B9104DC}"/>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156;p70">
              <a:extLst>
                <a:ext uri="{FF2B5EF4-FFF2-40B4-BE49-F238E27FC236}">
                  <a16:creationId xmlns:a16="http://schemas.microsoft.com/office/drawing/2014/main" id="{267DD392-41ED-C45A-99CE-56207F21003E}"/>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157;p70">
              <a:extLst>
                <a:ext uri="{FF2B5EF4-FFF2-40B4-BE49-F238E27FC236}">
                  <a16:creationId xmlns:a16="http://schemas.microsoft.com/office/drawing/2014/main" id="{DB46AB15-7C48-4877-2E0E-C5A97B3B02E2}"/>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12088;p70">
            <a:extLst>
              <a:ext uri="{FF2B5EF4-FFF2-40B4-BE49-F238E27FC236}">
                <a16:creationId xmlns:a16="http://schemas.microsoft.com/office/drawing/2014/main" id="{5CEAA565-F086-010E-DBD8-897872DA6203}"/>
              </a:ext>
            </a:extLst>
          </p:cNvPr>
          <p:cNvSpPr/>
          <p:nvPr/>
        </p:nvSpPr>
        <p:spPr>
          <a:xfrm>
            <a:off x="2470983" y="2806334"/>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38;p64">
            <a:extLst>
              <a:ext uri="{FF2B5EF4-FFF2-40B4-BE49-F238E27FC236}">
                <a16:creationId xmlns:a16="http://schemas.microsoft.com/office/drawing/2014/main" id="{611B3A49-597E-5A1C-72F5-10945F178F74}"/>
              </a:ext>
            </a:extLst>
          </p:cNvPr>
          <p:cNvSpPr/>
          <p:nvPr/>
        </p:nvSpPr>
        <p:spPr>
          <a:xfrm>
            <a:off x="6078738" y="1316071"/>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10265;p64">
            <a:extLst>
              <a:ext uri="{FF2B5EF4-FFF2-40B4-BE49-F238E27FC236}">
                <a16:creationId xmlns:a16="http://schemas.microsoft.com/office/drawing/2014/main" id="{438E2C87-BAEF-B4DD-97EC-51D3CDB37371}"/>
              </a:ext>
            </a:extLst>
          </p:cNvPr>
          <p:cNvSpPr/>
          <p:nvPr/>
        </p:nvSpPr>
        <p:spPr>
          <a:xfrm>
            <a:off x="6078738" y="2928777"/>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3744680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3">
          <a:extLst>
            <a:ext uri="{FF2B5EF4-FFF2-40B4-BE49-F238E27FC236}">
              <a16:creationId xmlns:a16="http://schemas.microsoft.com/office/drawing/2014/main" id="{E08E0712-A38E-6F59-3AAB-58D2FB18329D}"/>
            </a:ext>
          </a:extLst>
        </p:cNvPr>
        <p:cNvGrpSpPr/>
        <p:nvPr/>
      </p:nvGrpSpPr>
      <p:grpSpPr>
        <a:xfrm>
          <a:off x="0" y="0"/>
          <a:ext cx="0" cy="0"/>
          <a:chOff x="0" y="0"/>
          <a:chExt cx="0" cy="0"/>
        </a:xfrm>
      </p:grpSpPr>
      <p:sp>
        <p:nvSpPr>
          <p:cNvPr id="1644" name="Google Shape;1644;p35">
            <a:extLst>
              <a:ext uri="{FF2B5EF4-FFF2-40B4-BE49-F238E27FC236}">
                <a16:creationId xmlns:a16="http://schemas.microsoft.com/office/drawing/2014/main" id="{4340D571-C4CC-DB7C-35CC-3A2A40775ACA}"/>
              </a:ext>
            </a:extLst>
          </p:cNvPr>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rgbClr val="444242"/>
                </a:solidFill>
                <a:latin typeface="Barlow" panose="00000500000000000000" pitchFamily="2" charset="0"/>
              </a:rPr>
              <a:t>LIVE DEMO FEATURES</a:t>
            </a:r>
            <a:endParaRPr/>
          </a:p>
        </p:txBody>
      </p:sp>
      <p:sp>
        <p:nvSpPr>
          <p:cNvPr id="1645" name="Google Shape;1645;p35">
            <a:extLst>
              <a:ext uri="{FF2B5EF4-FFF2-40B4-BE49-F238E27FC236}">
                <a16:creationId xmlns:a16="http://schemas.microsoft.com/office/drawing/2014/main" id="{29612FCB-BBD8-D005-20F0-C7D8BD15B1B9}"/>
              </a:ext>
            </a:extLst>
          </p:cNvPr>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grpSp>
        <p:nvGrpSpPr>
          <p:cNvPr id="1646" name="Google Shape;1646;p35">
            <a:extLst>
              <a:ext uri="{FF2B5EF4-FFF2-40B4-BE49-F238E27FC236}">
                <a16:creationId xmlns:a16="http://schemas.microsoft.com/office/drawing/2014/main" id="{6082ABE5-4946-77AA-3516-15E14F8EB5AA}"/>
              </a:ext>
            </a:extLst>
          </p:cNvPr>
          <p:cNvGrpSpPr/>
          <p:nvPr/>
        </p:nvGrpSpPr>
        <p:grpSpPr>
          <a:xfrm>
            <a:off x="7575865" y="539505"/>
            <a:ext cx="854919" cy="484671"/>
            <a:chOff x="713240" y="4371492"/>
            <a:chExt cx="854919" cy="484671"/>
          </a:xfrm>
        </p:grpSpPr>
        <p:grpSp>
          <p:nvGrpSpPr>
            <p:cNvPr id="1647" name="Google Shape;1647;p35">
              <a:extLst>
                <a:ext uri="{FF2B5EF4-FFF2-40B4-BE49-F238E27FC236}">
                  <a16:creationId xmlns:a16="http://schemas.microsoft.com/office/drawing/2014/main" id="{1E87CE3C-4FA4-E518-E7F0-45967827F4E3}"/>
                </a:ext>
              </a:extLst>
            </p:cNvPr>
            <p:cNvGrpSpPr/>
            <p:nvPr/>
          </p:nvGrpSpPr>
          <p:grpSpPr>
            <a:xfrm>
              <a:off x="713240" y="4775292"/>
              <a:ext cx="854919" cy="80871"/>
              <a:chOff x="1528400" y="4392825"/>
              <a:chExt cx="1959475" cy="185400"/>
            </a:xfrm>
          </p:grpSpPr>
          <p:sp>
            <p:nvSpPr>
              <p:cNvPr id="1648" name="Google Shape;1648;p35">
                <a:extLst>
                  <a:ext uri="{FF2B5EF4-FFF2-40B4-BE49-F238E27FC236}">
                    <a16:creationId xmlns:a16="http://schemas.microsoft.com/office/drawing/2014/main" id="{24376B3E-BF19-0910-1783-4C40CBB1DF84}"/>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a:extLst>
                  <a:ext uri="{FF2B5EF4-FFF2-40B4-BE49-F238E27FC236}">
                    <a16:creationId xmlns:a16="http://schemas.microsoft.com/office/drawing/2014/main" id="{E2A4392A-9E74-DCFD-A774-CD0CAB1EFC8A}"/>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a:extLst>
                  <a:ext uri="{FF2B5EF4-FFF2-40B4-BE49-F238E27FC236}">
                    <a16:creationId xmlns:a16="http://schemas.microsoft.com/office/drawing/2014/main" id="{76536286-0363-8932-74FD-E4257990DC31}"/>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a:extLst>
                  <a:ext uri="{FF2B5EF4-FFF2-40B4-BE49-F238E27FC236}">
                    <a16:creationId xmlns:a16="http://schemas.microsoft.com/office/drawing/2014/main" id="{FBC3905F-D009-7817-4806-8DE710EF7A78}"/>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a:extLst>
                  <a:ext uri="{FF2B5EF4-FFF2-40B4-BE49-F238E27FC236}">
                    <a16:creationId xmlns:a16="http://schemas.microsoft.com/office/drawing/2014/main" id="{041028A2-29B4-4920-0FB9-1D4F50803118}"/>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a:extLst>
                  <a:ext uri="{FF2B5EF4-FFF2-40B4-BE49-F238E27FC236}">
                    <a16:creationId xmlns:a16="http://schemas.microsoft.com/office/drawing/2014/main" id="{E2F547EF-9BC7-4615-9817-F403FE811BD8}"/>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a:extLst>
                <a:ext uri="{FF2B5EF4-FFF2-40B4-BE49-F238E27FC236}">
                  <a16:creationId xmlns:a16="http://schemas.microsoft.com/office/drawing/2014/main" id="{373752FF-89AE-07FF-3715-092DDC5B93C4}"/>
                </a:ext>
              </a:extLst>
            </p:cNvPr>
            <p:cNvGrpSpPr/>
            <p:nvPr/>
          </p:nvGrpSpPr>
          <p:grpSpPr>
            <a:xfrm>
              <a:off x="713240" y="4573392"/>
              <a:ext cx="854919" cy="80871"/>
              <a:chOff x="1528400" y="4392825"/>
              <a:chExt cx="1959475" cy="185400"/>
            </a:xfrm>
          </p:grpSpPr>
          <p:sp>
            <p:nvSpPr>
              <p:cNvPr id="1655" name="Google Shape;1655;p35">
                <a:extLst>
                  <a:ext uri="{FF2B5EF4-FFF2-40B4-BE49-F238E27FC236}">
                    <a16:creationId xmlns:a16="http://schemas.microsoft.com/office/drawing/2014/main" id="{CAC62B54-869A-9D58-8E30-3816DECCC3B6}"/>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a:extLst>
                  <a:ext uri="{FF2B5EF4-FFF2-40B4-BE49-F238E27FC236}">
                    <a16:creationId xmlns:a16="http://schemas.microsoft.com/office/drawing/2014/main" id="{0B6EDEFE-EABA-CC28-860D-03FFD0599DEB}"/>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a:extLst>
                  <a:ext uri="{FF2B5EF4-FFF2-40B4-BE49-F238E27FC236}">
                    <a16:creationId xmlns:a16="http://schemas.microsoft.com/office/drawing/2014/main" id="{12E41D80-06D1-D3DC-1CE4-66048BDFCD38}"/>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a:extLst>
                  <a:ext uri="{FF2B5EF4-FFF2-40B4-BE49-F238E27FC236}">
                    <a16:creationId xmlns:a16="http://schemas.microsoft.com/office/drawing/2014/main" id="{A0D1A2CB-59F5-7D42-DF83-FA8E38B2B02E}"/>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a:extLst>
                  <a:ext uri="{FF2B5EF4-FFF2-40B4-BE49-F238E27FC236}">
                    <a16:creationId xmlns:a16="http://schemas.microsoft.com/office/drawing/2014/main" id="{8F8ED7F2-5432-33B5-AC35-A3F0613AAD34}"/>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a:extLst>
                  <a:ext uri="{FF2B5EF4-FFF2-40B4-BE49-F238E27FC236}">
                    <a16:creationId xmlns:a16="http://schemas.microsoft.com/office/drawing/2014/main" id="{820F76A3-AD12-4564-1EF9-5C37B088EDBC}"/>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a:extLst>
                <a:ext uri="{FF2B5EF4-FFF2-40B4-BE49-F238E27FC236}">
                  <a16:creationId xmlns:a16="http://schemas.microsoft.com/office/drawing/2014/main" id="{CA6B3609-19D9-E47E-4EF3-95770F967370}"/>
                </a:ext>
              </a:extLst>
            </p:cNvPr>
            <p:cNvGrpSpPr/>
            <p:nvPr/>
          </p:nvGrpSpPr>
          <p:grpSpPr>
            <a:xfrm>
              <a:off x="713240" y="4371492"/>
              <a:ext cx="854919" cy="80871"/>
              <a:chOff x="1528400" y="4392825"/>
              <a:chExt cx="1959475" cy="185400"/>
            </a:xfrm>
          </p:grpSpPr>
          <p:sp>
            <p:nvSpPr>
              <p:cNvPr id="1662" name="Google Shape;1662;p35">
                <a:extLst>
                  <a:ext uri="{FF2B5EF4-FFF2-40B4-BE49-F238E27FC236}">
                    <a16:creationId xmlns:a16="http://schemas.microsoft.com/office/drawing/2014/main" id="{4295B2AE-A3A7-10E0-B6AF-E4F5BA16C714}"/>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a:extLst>
                  <a:ext uri="{FF2B5EF4-FFF2-40B4-BE49-F238E27FC236}">
                    <a16:creationId xmlns:a16="http://schemas.microsoft.com/office/drawing/2014/main" id="{59EB055D-A8E0-02A5-DF8B-AFFF60CE9110}"/>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a:extLst>
                  <a:ext uri="{FF2B5EF4-FFF2-40B4-BE49-F238E27FC236}">
                    <a16:creationId xmlns:a16="http://schemas.microsoft.com/office/drawing/2014/main" id="{0FE5567D-C85A-CD82-49C3-F64CD797ABCE}"/>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a:extLst>
                  <a:ext uri="{FF2B5EF4-FFF2-40B4-BE49-F238E27FC236}">
                    <a16:creationId xmlns:a16="http://schemas.microsoft.com/office/drawing/2014/main" id="{01E93C31-B7CF-39B2-D8FD-B323C1E3A5A1}"/>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a:extLst>
                  <a:ext uri="{FF2B5EF4-FFF2-40B4-BE49-F238E27FC236}">
                    <a16:creationId xmlns:a16="http://schemas.microsoft.com/office/drawing/2014/main" id="{ED6D340C-3966-5427-45FD-81A27E5B6ABF}"/>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a:extLst>
                  <a:ext uri="{FF2B5EF4-FFF2-40B4-BE49-F238E27FC236}">
                    <a16:creationId xmlns:a16="http://schemas.microsoft.com/office/drawing/2014/main" id="{9A18B9B1-DC00-885F-535A-28785C465EC8}"/>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a:extLst>
              <a:ext uri="{FF2B5EF4-FFF2-40B4-BE49-F238E27FC236}">
                <a16:creationId xmlns:a16="http://schemas.microsoft.com/office/drawing/2014/main" id="{9093D1C3-E0C1-8CC7-77D1-9494DB9C7F28}"/>
              </a:ext>
            </a:extLst>
          </p:cNvPr>
          <p:cNvGrpSpPr/>
          <p:nvPr/>
        </p:nvGrpSpPr>
        <p:grpSpPr>
          <a:xfrm rot="10800000">
            <a:off x="-302743" y="-1254853"/>
            <a:ext cx="4249916" cy="2447141"/>
            <a:chOff x="5319726" y="23000"/>
            <a:chExt cx="2682689" cy="1544717"/>
          </a:xfrm>
        </p:grpSpPr>
        <p:sp>
          <p:nvSpPr>
            <p:cNvPr id="1669" name="Google Shape;1669;p35">
              <a:extLst>
                <a:ext uri="{FF2B5EF4-FFF2-40B4-BE49-F238E27FC236}">
                  <a16:creationId xmlns:a16="http://schemas.microsoft.com/office/drawing/2014/main" id="{F66984C9-4913-4111-AD78-D244B8071418}"/>
                </a:ext>
              </a:extLst>
            </p:cNvPr>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a:extLst>
                <a:ext uri="{FF2B5EF4-FFF2-40B4-BE49-F238E27FC236}">
                  <a16:creationId xmlns:a16="http://schemas.microsoft.com/office/drawing/2014/main" id="{6C625072-BFAB-E450-1BF2-C95FF2F04D67}"/>
                </a:ext>
              </a:extLst>
            </p:cNvPr>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a:extLst>
                <a:ext uri="{FF2B5EF4-FFF2-40B4-BE49-F238E27FC236}">
                  <a16:creationId xmlns:a16="http://schemas.microsoft.com/office/drawing/2014/main" id="{CDE1D7AC-7141-96DC-51F5-7DA52F18DDAD}"/>
                </a:ext>
              </a:extLst>
            </p:cNvPr>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a:extLst>
                <a:ext uri="{FF2B5EF4-FFF2-40B4-BE49-F238E27FC236}">
                  <a16:creationId xmlns:a16="http://schemas.microsoft.com/office/drawing/2014/main" id="{B6AD1B5B-3F8B-7AE5-9081-F19FC513B1F7}"/>
                </a:ext>
              </a:extLst>
            </p:cNvPr>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a:extLst>
                <a:ext uri="{FF2B5EF4-FFF2-40B4-BE49-F238E27FC236}">
                  <a16:creationId xmlns:a16="http://schemas.microsoft.com/office/drawing/2014/main" id="{46492080-3692-2D50-A5FD-F0A535B8AB40}"/>
                </a:ext>
              </a:extLst>
            </p:cNvPr>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a:extLst>
                <a:ext uri="{FF2B5EF4-FFF2-40B4-BE49-F238E27FC236}">
                  <a16:creationId xmlns:a16="http://schemas.microsoft.com/office/drawing/2014/main" id="{7B01C5CC-078E-191D-37F3-7E08FE741732}"/>
                </a:ext>
              </a:extLst>
            </p:cNvPr>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a:extLst>
                <a:ext uri="{FF2B5EF4-FFF2-40B4-BE49-F238E27FC236}">
                  <a16:creationId xmlns:a16="http://schemas.microsoft.com/office/drawing/2014/main" id="{D4F11824-93A4-A47E-0319-F4BBD1A84296}"/>
                </a:ext>
              </a:extLst>
            </p:cNvPr>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a:extLst>
                <a:ext uri="{FF2B5EF4-FFF2-40B4-BE49-F238E27FC236}">
                  <a16:creationId xmlns:a16="http://schemas.microsoft.com/office/drawing/2014/main" id="{F617918D-19FF-A229-F15D-610C5A01C5A6}"/>
                </a:ext>
              </a:extLst>
            </p:cNvPr>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a:extLst>
                <a:ext uri="{FF2B5EF4-FFF2-40B4-BE49-F238E27FC236}">
                  <a16:creationId xmlns:a16="http://schemas.microsoft.com/office/drawing/2014/main" id="{B27AAA13-FEAE-6FA3-2111-C52A60D2F93C}"/>
                </a:ext>
              </a:extLst>
            </p:cNvPr>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a:extLst>
                <a:ext uri="{FF2B5EF4-FFF2-40B4-BE49-F238E27FC236}">
                  <a16:creationId xmlns:a16="http://schemas.microsoft.com/office/drawing/2014/main" id="{7E2B0F58-4575-E0AB-A060-3D199CFD914C}"/>
                </a:ext>
              </a:extLst>
            </p:cNvPr>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a:extLst>
                <a:ext uri="{FF2B5EF4-FFF2-40B4-BE49-F238E27FC236}">
                  <a16:creationId xmlns:a16="http://schemas.microsoft.com/office/drawing/2014/main" id="{E9062A98-76AD-75A0-4222-DA2F00524C0C}"/>
                </a:ext>
              </a:extLst>
            </p:cNvPr>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a:extLst>
                <a:ext uri="{FF2B5EF4-FFF2-40B4-BE49-F238E27FC236}">
                  <a16:creationId xmlns:a16="http://schemas.microsoft.com/office/drawing/2014/main" id="{4AE6CAC3-2FFB-D442-68DA-A1171653C93B}"/>
                </a:ext>
              </a:extLst>
            </p:cNvPr>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a:extLst>
                <a:ext uri="{FF2B5EF4-FFF2-40B4-BE49-F238E27FC236}">
                  <a16:creationId xmlns:a16="http://schemas.microsoft.com/office/drawing/2014/main" id="{27A914C7-DF59-35C9-958B-6151778AEC59}"/>
                </a:ext>
              </a:extLst>
            </p:cNvPr>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a:extLst>
                <a:ext uri="{FF2B5EF4-FFF2-40B4-BE49-F238E27FC236}">
                  <a16:creationId xmlns:a16="http://schemas.microsoft.com/office/drawing/2014/main" id="{655CF131-93EB-7C5A-EAFA-78FBC2EE5C71}"/>
                </a:ext>
              </a:extLst>
            </p:cNvPr>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a:extLst>
                <a:ext uri="{FF2B5EF4-FFF2-40B4-BE49-F238E27FC236}">
                  <a16:creationId xmlns:a16="http://schemas.microsoft.com/office/drawing/2014/main" id="{040DF05A-8853-35F0-7BDC-612D94AD453A}"/>
                </a:ext>
              </a:extLst>
            </p:cNvPr>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a:extLst>
                <a:ext uri="{FF2B5EF4-FFF2-40B4-BE49-F238E27FC236}">
                  <a16:creationId xmlns:a16="http://schemas.microsoft.com/office/drawing/2014/main" id="{58434C18-CC2E-4F0B-E7B6-484AA9FCB174}"/>
                </a:ext>
              </a:extLst>
            </p:cNvPr>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a:extLst>
                <a:ext uri="{FF2B5EF4-FFF2-40B4-BE49-F238E27FC236}">
                  <a16:creationId xmlns:a16="http://schemas.microsoft.com/office/drawing/2014/main" id="{714B2DC5-D468-0131-6FCF-21B48BCB0F3A}"/>
                </a:ext>
              </a:extLst>
            </p:cNvPr>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a:extLst>
                <a:ext uri="{FF2B5EF4-FFF2-40B4-BE49-F238E27FC236}">
                  <a16:creationId xmlns:a16="http://schemas.microsoft.com/office/drawing/2014/main" id="{F4F6A29E-9CA5-D17E-E9FA-C2FF5FB95DFA}"/>
                </a:ext>
              </a:extLst>
            </p:cNvPr>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a:extLst>
                <a:ext uri="{FF2B5EF4-FFF2-40B4-BE49-F238E27FC236}">
                  <a16:creationId xmlns:a16="http://schemas.microsoft.com/office/drawing/2014/main" id="{C36F2428-5F56-AE71-72A1-01F1A358FC34}"/>
                </a:ext>
              </a:extLst>
            </p:cNvPr>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a:extLst>
                <a:ext uri="{FF2B5EF4-FFF2-40B4-BE49-F238E27FC236}">
                  <a16:creationId xmlns:a16="http://schemas.microsoft.com/office/drawing/2014/main" id="{571BBC06-52DA-E370-2015-772B925A94BC}"/>
                </a:ext>
              </a:extLst>
            </p:cNvPr>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a:extLst>
                <a:ext uri="{FF2B5EF4-FFF2-40B4-BE49-F238E27FC236}">
                  <a16:creationId xmlns:a16="http://schemas.microsoft.com/office/drawing/2014/main" id="{DE4D76A1-58B2-D33B-4CFA-CC42B04A623E}"/>
                </a:ext>
              </a:extLst>
            </p:cNvPr>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a:extLst>
                <a:ext uri="{FF2B5EF4-FFF2-40B4-BE49-F238E27FC236}">
                  <a16:creationId xmlns:a16="http://schemas.microsoft.com/office/drawing/2014/main" id="{3D639D57-1D2D-50D8-5629-3BF794658054}"/>
                </a:ext>
              </a:extLst>
            </p:cNvPr>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a:extLst>
                <a:ext uri="{FF2B5EF4-FFF2-40B4-BE49-F238E27FC236}">
                  <a16:creationId xmlns:a16="http://schemas.microsoft.com/office/drawing/2014/main" id="{C7C64E29-77F4-4894-3029-50D9B93D5307}"/>
                </a:ext>
              </a:extLst>
            </p:cNvPr>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a:extLst>
                <a:ext uri="{FF2B5EF4-FFF2-40B4-BE49-F238E27FC236}">
                  <a16:creationId xmlns:a16="http://schemas.microsoft.com/office/drawing/2014/main" id="{15A40D51-F636-B7CE-C430-15DA21A68E1C}"/>
                </a:ext>
              </a:extLst>
            </p:cNvPr>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a:extLst>
                <a:ext uri="{FF2B5EF4-FFF2-40B4-BE49-F238E27FC236}">
                  <a16:creationId xmlns:a16="http://schemas.microsoft.com/office/drawing/2014/main" id="{1EFED95A-6BA7-3580-DAD9-E04474B98386}"/>
                </a:ext>
              </a:extLst>
            </p:cNvPr>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a:extLst>
                <a:ext uri="{FF2B5EF4-FFF2-40B4-BE49-F238E27FC236}">
                  <a16:creationId xmlns:a16="http://schemas.microsoft.com/office/drawing/2014/main" id="{92D3D3BE-6403-6399-600B-A1A4B7040ACA}"/>
                </a:ext>
              </a:extLst>
            </p:cNvPr>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a:extLst>
                <a:ext uri="{FF2B5EF4-FFF2-40B4-BE49-F238E27FC236}">
                  <a16:creationId xmlns:a16="http://schemas.microsoft.com/office/drawing/2014/main" id="{BE5A78B8-2881-3CED-A75A-575972DC1BD2}"/>
                </a:ext>
              </a:extLst>
            </p:cNvPr>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a:extLst>
                <a:ext uri="{FF2B5EF4-FFF2-40B4-BE49-F238E27FC236}">
                  <a16:creationId xmlns:a16="http://schemas.microsoft.com/office/drawing/2014/main" id="{6BF71A67-D9BD-76DE-262B-3F02A000CB88}"/>
                </a:ext>
              </a:extLst>
            </p:cNvPr>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a:extLst>
                <a:ext uri="{FF2B5EF4-FFF2-40B4-BE49-F238E27FC236}">
                  <a16:creationId xmlns:a16="http://schemas.microsoft.com/office/drawing/2014/main" id="{C9412734-F36A-79C9-107F-818332B78C7D}"/>
                </a:ext>
              </a:extLst>
            </p:cNvPr>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a:extLst>
                <a:ext uri="{FF2B5EF4-FFF2-40B4-BE49-F238E27FC236}">
                  <a16:creationId xmlns:a16="http://schemas.microsoft.com/office/drawing/2014/main" id="{326F5CB4-6B28-F562-6753-0C670B6ABFC3}"/>
                </a:ext>
              </a:extLst>
            </p:cNvPr>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a:extLst>
                <a:ext uri="{FF2B5EF4-FFF2-40B4-BE49-F238E27FC236}">
                  <a16:creationId xmlns:a16="http://schemas.microsoft.com/office/drawing/2014/main" id="{C6BD39B6-612B-DEE4-E548-A8E6331B0F04}"/>
                </a:ext>
              </a:extLst>
            </p:cNvPr>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a:extLst>
                <a:ext uri="{FF2B5EF4-FFF2-40B4-BE49-F238E27FC236}">
                  <a16:creationId xmlns:a16="http://schemas.microsoft.com/office/drawing/2014/main" id="{610DDCF2-592D-93E5-BC26-6964412FD174}"/>
                </a:ext>
              </a:extLst>
            </p:cNvPr>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a:extLst>
                <a:ext uri="{FF2B5EF4-FFF2-40B4-BE49-F238E27FC236}">
                  <a16:creationId xmlns:a16="http://schemas.microsoft.com/office/drawing/2014/main" id="{EE63B293-A284-4763-5A40-D7BC5AEFBBAE}"/>
                </a:ext>
              </a:extLst>
            </p:cNvPr>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a:extLst>
                <a:ext uri="{FF2B5EF4-FFF2-40B4-BE49-F238E27FC236}">
                  <a16:creationId xmlns:a16="http://schemas.microsoft.com/office/drawing/2014/main" id="{366E91ED-64D6-52B5-3506-B098BA3DB4CA}"/>
                </a:ext>
              </a:extLst>
            </p:cNvPr>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a:extLst>
                <a:ext uri="{FF2B5EF4-FFF2-40B4-BE49-F238E27FC236}">
                  <a16:creationId xmlns:a16="http://schemas.microsoft.com/office/drawing/2014/main" id="{C1296DFB-9D60-A80D-284A-841856ED3346}"/>
                </a:ext>
              </a:extLst>
            </p:cNvPr>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a:extLst>
                <a:ext uri="{FF2B5EF4-FFF2-40B4-BE49-F238E27FC236}">
                  <a16:creationId xmlns:a16="http://schemas.microsoft.com/office/drawing/2014/main" id="{0AA704FE-5DF4-D086-6978-A9D194906593}"/>
                </a:ext>
              </a:extLst>
            </p:cNvPr>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a:extLst>
                <a:ext uri="{FF2B5EF4-FFF2-40B4-BE49-F238E27FC236}">
                  <a16:creationId xmlns:a16="http://schemas.microsoft.com/office/drawing/2014/main" id="{FA32981D-2429-F2C9-0627-039921B91CDA}"/>
                </a:ext>
              </a:extLst>
            </p:cNvPr>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a:extLst>
                <a:ext uri="{FF2B5EF4-FFF2-40B4-BE49-F238E27FC236}">
                  <a16:creationId xmlns:a16="http://schemas.microsoft.com/office/drawing/2014/main" id="{B3C22FC8-B5A0-8012-96D5-D354EBDC069B}"/>
                </a:ext>
              </a:extLst>
            </p:cNvPr>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a:extLst>
                <a:ext uri="{FF2B5EF4-FFF2-40B4-BE49-F238E27FC236}">
                  <a16:creationId xmlns:a16="http://schemas.microsoft.com/office/drawing/2014/main" id="{8D9F61E9-B869-C8F8-33C6-3144DB0B40EE}"/>
                </a:ext>
              </a:extLst>
            </p:cNvPr>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a:extLst>
                <a:ext uri="{FF2B5EF4-FFF2-40B4-BE49-F238E27FC236}">
                  <a16:creationId xmlns:a16="http://schemas.microsoft.com/office/drawing/2014/main" id="{037801FA-C08F-4119-5220-84F46C779CDE}"/>
                </a:ext>
              </a:extLst>
            </p:cNvPr>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a:extLst>
                <a:ext uri="{FF2B5EF4-FFF2-40B4-BE49-F238E27FC236}">
                  <a16:creationId xmlns:a16="http://schemas.microsoft.com/office/drawing/2014/main" id="{29DA72D9-2390-EEC4-4DF8-57822B96E7A5}"/>
                </a:ext>
              </a:extLst>
            </p:cNvPr>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a:extLst>
                <a:ext uri="{FF2B5EF4-FFF2-40B4-BE49-F238E27FC236}">
                  <a16:creationId xmlns:a16="http://schemas.microsoft.com/office/drawing/2014/main" id="{9C35A74B-1862-125E-7462-4C33055E4710}"/>
                </a:ext>
              </a:extLst>
            </p:cNvPr>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a:extLst>
                <a:ext uri="{FF2B5EF4-FFF2-40B4-BE49-F238E27FC236}">
                  <a16:creationId xmlns:a16="http://schemas.microsoft.com/office/drawing/2014/main" id="{A194D921-74AA-CA96-CF30-B4D17003A32A}"/>
                </a:ext>
              </a:extLst>
            </p:cNvPr>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a:extLst>
                <a:ext uri="{FF2B5EF4-FFF2-40B4-BE49-F238E27FC236}">
                  <a16:creationId xmlns:a16="http://schemas.microsoft.com/office/drawing/2014/main" id="{EDB20944-C900-7008-9CE6-B25D2B94C886}"/>
                </a:ext>
              </a:extLst>
            </p:cNvPr>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a:extLst>
                <a:ext uri="{FF2B5EF4-FFF2-40B4-BE49-F238E27FC236}">
                  <a16:creationId xmlns:a16="http://schemas.microsoft.com/office/drawing/2014/main" id="{306EE6B4-9F84-36FF-3F21-528335A77DF7}"/>
                </a:ext>
              </a:extLst>
            </p:cNvPr>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a:extLst>
                <a:ext uri="{FF2B5EF4-FFF2-40B4-BE49-F238E27FC236}">
                  <a16:creationId xmlns:a16="http://schemas.microsoft.com/office/drawing/2014/main" id="{8999C03B-90C2-A729-3337-AEC1EF2B8ACE}"/>
                </a:ext>
              </a:extLst>
            </p:cNvPr>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a:extLst>
                <a:ext uri="{FF2B5EF4-FFF2-40B4-BE49-F238E27FC236}">
                  <a16:creationId xmlns:a16="http://schemas.microsoft.com/office/drawing/2014/main" id="{B7DDBEEE-7004-4829-664A-6986C27A09BD}"/>
                </a:ext>
              </a:extLst>
            </p:cNvPr>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a:extLst>
                <a:ext uri="{FF2B5EF4-FFF2-40B4-BE49-F238E27FC236}">
                  <a16:creationId xmlns:a16="http://schemas.microsoft.com/office/drawing/2014/main" id="{C5F3454F-402D-8256-8714-969815D88702}"/>
                </a:ext>
              </a:extLst>
            </p:cNvPr>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a:extLst>
                <a:ext uri="{FF2B5EF4-FFF2-40B4-BE49-F238E27FC236}">
                  <a16:creationId xmlns:a16="http://schemas.microsoft.com/office/drawing/2014/main" id="{653D30F3-444A-593E-FDD4-40B46FDE5D2A}"/>
                </a:ext>
              </a:extLst>
            </p:cNvPr>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a:extLst>
                <a:ext uri="{FF2B5EF4-FFF2-40B4-BE49-F238E27FC236}">
                  <a16:creationId xmlns:a16="http://schemas.microsoft.com/office/drawing/2014/main" id="{D44AF4F6-E59E-57EE-0E1D-40A4C07CD9D4}"/>
                </a:ext>
              </a:extLst>
            </p:cNvPr>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a:extLst>
                <a:ext uri="{FF2B5EF4-FFF2-40B4-BE49-F238E27FC236}">
                  <a16:creationId xmlns:a16="http://schemas.microsoft.com/office/drawing/2014/main" id="{675E9CBE-493B-58CD-2694-E02E03BF73BA}"/>
                </a:ext>
              </a:extLst>
            </p:cNvPr>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a:extLst>
                <a:ext uri="{FF2B5EF4-FFF2-40B4-BE49-F238E27FC236}">
                  <a16:creationId xmlns:a16="http://schemas.microsoft.com/office/drawing/2014/main" id="{058F9EA6-2B47-3A2E-06D5-D1D8308A7769}"/>
                </a:ext>
              </a:extLst>
            </p:cNvPr>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a:extLst>
                <a:ext uri="{FF2B5EF4-FFF2-40B4-BE49-F238E27FC236}">
                  <a16:creationId xmlns:a16="http://schemas.microsoft.com/office/drawing/2014/main" id="{0871E820-5290-82CC-76EE-12B24CF586D5}"/>
                </a:ext>
              </a:extLst>
            </p:cNvPr>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a:extLst>
                <a:ext uri="{FF2B5EF4-FFF2-40B4-BE49-F238E27FC236}">
                  <a16:creationId xmlns:a16="http://schemas.microsoft.com/office/drawing/2014/main" id="{88D41D1B-DE13-251A-C470-05E08DAC7611}"/>
                </a:ext>
              </a:extLst>
            </p:cNvPr>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a:extLst>
                <a:ext uri="{FF2B5EF4-FFF2-40B4-BE49-F238E27FC236}">
                  <a16:creationId xmlns:a16="http://schemas.microsoft.com/office/drawing/2014/main" id="{8AFCC2EA-BB07-E949-499B-5809D7435B2C}"/>
                </a:ext>
              </a:extLst>
            </p:cNvPr>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a:extLst>
                <a:ext uri="{FF2B5EF4-FFF2-40B4-BE49-F238E27FC236}">
                  <a16:creationId xmlns:a16="http://schemas.microsoft.com/office/drawing/2014/main" id="{B68A2252-21A1-2853-163A-79845B466A6F}"/>
                </a:ext>
              </a:extLst>
            </p:cNvPr>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a:extLst>
                <a:ext uri="{FF2B5EF4-FFF2-40B4-BE49-F238E27FC236}">
                  <a16:creationId xmlns:a16="http://schemas.microsoft.com/office/drawing/2014/main" id="{B5523BAC-5A21-9420-5F8D-3C0BC5EE2EB5}"/>
                </a:ext>
              </a:extLst>
            </p:cNvPr>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a:extLst>
                <a:ext uri="{FF2B5EF4-FFF2-40B4-BE49-F238E27FC236}">
                  <a16:creationId xmlns:a16="http://schemas.microsoft.com/office/drawing/2014/main" id="{D9D0AA79-CAC0-3F64-C34E-E8DC8D241A60}"/>
                </a:ext>
              </a:extLst>
            </p:cNvPr>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a:extLst>
                <a:ext uri="{FF2B5EF4-FFF2-40B4-BE49-F238E27FC236}">
                  <a16:creationId xmlns:a16="http://schemas.microsoft.com/office/drawing/2014/main" id="{43C3D802-6C71-C9F8-C2BB-7E0DEC25DE3C}"/>
                </a:ext>
              </a:extLst>
            </p:cNvPr>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a:extLst>
                <a:ext uri="{FF2B5EF4-FFF2-40B4-BE49-F238E27FC236}">
                  <a16:creationId xmlns:a16="http://schemas.microsoft.com/office/drawing/2014/main" id="{8FD55C32-1378-1206-B9FD-BFD91F6E90FB}"/>
                </a:ext>
              </a:extLst>
            </p:cNvPr>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a:extLst>
                <a:ext uri="{FF2B5EF4-FFF2-40B4-BE49-F238E27FC236}">
                  <a16:creationId xmlns:a16="http://schemas.microsoft.com/office/drawing/2014/main" id="{CAC1DE26-15E9-AAA6-E23F-8FDFAACE95F4}"/>
                </a:ext>
              </a:extLst>
            </p:cNvPr>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a:extLst>
                <a:ext uri="{FF2B5EF4-FFF2-40B4-BE49-F238E27FC236}">
                  <a16:creationId xmlns:a16="http://schemas.microsoft.com/office/drawing/2014/main" id="{F66EDC31-BA23-F2FC-4BA3-0EBBFCF542F0}"/>
                </a:ext>
              </a:extLst>
            </p:cNvPr>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a:extLst>
                <a:ext uri="{FF2B5EF4-FFF2-40B4-BE49-F238E27FC236}">
                  <a16:creationId xmlns:a16="http://schemas.microsoft.com/office/drawing/2014/main" id="{70C9570B-3963-545D-D978-50F625BC43A8}"/>
                </a:ext>
              </a:extLst>
            </p:cNvPr>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a:extLst>
                <a:ext uri="{FF2B5EF4-FFF2-40B4-BE49-F238E27FC236}">
                  <a16:creationId xmlns:a16="http://schemas.microsoft.com/office/drawing/2014/main" id="{09885FC0-99F8-2676-83E0-4BBA0E0FE057}"/>
                </a:ext>
              </a:extLst>
            </p:cNvPr>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a:extLst>
                <a:ext uri="{FF2B5EF4-FFF2-40B4-BE49-F238E27FC236}">
                  <a16:creationId xmlns:a16="http://schemas.microsoft.com/office/drawing/2014/main" id="{0557CE0F-51D8-CF03-8696-B0B8883EC22E}"/>
                </a:ext>
              </a:extLst>
            </p:cNvPr>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a:extLst>
                <a:ext uri="{FF2B5EF4-FFF2-40B4-BE49-F238E27FC236}">
                  <a16:creationId xmlns:a16="http://schemas.microsoft.com/office/drawing/2014/main" id="{EDB6BECE-A065-3ECD-1B6C-6DE80F551D3C}"/>
                </a:ext>
              </a:extLst>
            </p:cNvPr>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a:extLst>
                <a:ext uri="{FF2B5EF4-FFF2-40B4-BE49-F238E27FC236}">
                  <a16:creationId xmlns:a16="http://schemas.microsoft.com/office/drawing/2014/main" id="{ADD033BC-CCF0-2D10-08AB-C79F5B7C1084}"/>
                </a:ext>
              </a:extLst>
            </p:cNvPr>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a:extLst>
                <a:ext uri="{FF2B5EF4-FFF2-40B4-BE49-F238E27FC236}">
                  <a16:creationId xmlns:a16="http://schemas.microsoft.com/office/drawing/2014/main" id="{21D5A0B9-01AD-D3C3-C35F-679BBF12399A}"/>
                </a:ext>
              </a:extLst>
            </p:cNvPr>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a:extLst>
                <a:ext uri="{FF2B5EF4-FFF2-40B4-BE49-F238E27FC236}">
                  <a16:creationId xmlns:a16="http://schemas.microsoft.com/office/drawing/2014/main" id="{5A70DDB6-9C82-E140-427C-EE665150A800}"/>
                </a:ext>
              </a:extLst>
            </p:cNvPr>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a:extLst>
                <a:ext uri="{FF2B5EF4-FFF2-40B4-BE49-F238E27FC236}">
                  <a16:creationId xmlns:a16="http://schemas.microsoft.com/office/drawing/2014/main" id="{4AC2C8F3-1377-5E11-8B61-A79A0945C13B}"/>
                </a:ext>
              </a:extLst>
            </p:cNvPr>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a:extLst>
                <a:ext uri="{FF2B5EF4-FFF2-40B4-BE49-F238E27FC236}">
                  <a16:creationId xmlns:a16="http://schemas.microsoft.com/office/drawing/2014/main" id="{1AB0BE3E-196B-99E4-DDCE-CE556B89E055}"/>
                </a:ext>
              </a:extLst>
            </p:cNvPr>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a:extLst>
                <a:ext uri="{FF2B5EF4-FFF2-40B4-BE49-F238E27FC236}">
                  <a16:creationId xmlns:a16="http://schemas.microsoft.com/office/drawing/2014/main" id="{33F55761-806E-C770-2DF8-8FED97C53B5D}"/>
                </a:ext>
              </a:extLst>
            </p:cNvPr>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a:extLst>
                <a:ext uri="{FF2B5EF4-FFF2-40B4-BE49-F238E27FC236}">
                  <a16:creationId xmlns:a16="http://schemas.microsoft.com/office/drawing/2014/main" id="{3943812B-EB16-70EC-1D58-09654E6EC324}"/>
                </a:ext>
              </a:extLst>
            </p:cNvPr>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a:extLst>
                <a:ext uri="{FF2B5EF4-FFF2-40B4-BE49-F238E27FC236}">
                  <a16:creationId xmlns:a16="http://schemas.microsoft.com/office/drawing/2014/main" id="{661B46AF-5C4B-AE57-EF62-95D5424826E6}"/>
                </a:ext>
              </a:extLst>
            </p:cNvPr>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a:extLst>
                <a:ext uri="{FF2B5EF4-FFF2-40B4-BE49-F238E27FC236}">
                  <a16:creationId xmlns:a16="http://schemas.microsoft.com/office/drawing/2014/main" id="{A7A5DD52-EC0A-BE73-6025-77FF2CAC178B}"/>
                </a:ext>
              </a:extLst>
            </p:cNvPr>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a:extLst>
                <a:ext uri="{FF2B5EF4-FFF2-40B4-BE49-F238E27FC236}">
                  <a16:creationId xmlns:a16="http://schemas.microsoft.com/office/drawing/2014/main" id="{C9372BA0-8C96-9920-9B50-FAFEB74809AF}"/>
                </a:ext>
              </a:extLst>
            </p:cNvPr>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a:extLst>
                <a:ext uri="{FF2B5EF4-FFF2-40B4-BE49-F238E27FC236}">
                  <a16:creationId xmlns:a16="http://schemas.microsoft.com/office/drawing/2014/main" id="{7AEB5EE0-3583-4644-53DB-ABC3D4C33DA4}"/>
                </a:ext>
              </a:extLst>
            </p:cNvPr>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a:extLst>
                <a:ext uri="{FF2B5EF4-FFF2-40B4-BE49-F238E27FC236}">
                  <a16:creationId xmlns:a16="http://schemas.microsoft.com/office/drawing/2014/main" id="{2C2150D6-0A26-A2C3-5A25-5970347D1542}"/>
                </a:ext>
              </a:extLst>
            </p:cNvPr>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a:extLst>
                <a:ext uri="{FF2B5EF4-FFF2-40B4-BE49-F238E27FC236}">
                  <a16:creationId xmlns:a16="http://schemas.microsoft.com/office/drawing/2014/main" id="{85D61CEE-855E-0536-4092-4CFCAFA69C31}"/>
                </a:ext>
              </a:extLst>
            </p:cNvPr>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a:extLst>
                <a:ext uri="{FF2B5EF4-FFF2-40B4-BE49-F238E27FC236}">
                  <a16:creationId xmlns:a16="http://schemas.microsoft.com/office/drawing/2014/main" id="{38210580-971C-20F5-DDA2-F10B3A3D7AA6}"/>
                </a:ext>
              </a:extLst>
            </p:cNvPr>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a:extLst>
                <a:ext uri="{FF2B5EF4-FFF2-40B4-BE49-F238E27FC236}">
                  <a16:creationId xmlns:a16="http://schemas.microsoft.com/office/drawing/2014/main" id="{8EC25ACE-9A29-60B4-8A0A-05335B9D3C75}"/>
                </a:ext>
              </a:extLst>
            </p:cNvPr>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a:extLst>
                <a:ext uri="{FF2B5EF4-FFF2-40B4-BE49-F238E27FC236}">
                  <a16:creationId xmlns:a16="http://schemas.microsoft.com/office/drawing/2014/main" id="{BB5E5EB0-EE25-9ECC-50BA-59A67152EA1F}"/>
                </a:ext>
              </a:extLst>
            </p:cNvPr>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a:extLst>
                <a:ext uri="{FF2B5EF4-FFF2-40B4-BE49-F238E27FC236}">
                  <a16:creationId xmlns:a16="http://schemas.microsoft.com/office/drawing/2014/main" id="{4715F63D-4DFB-5357-1BF5-031BD97AFD5C}"/>
                </a:ext>
              </a:extLst>
            </p:cNvPr>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a:extLst>
                <a:ext uri="{FF2B5EF4-FFF2-40B4-BE49-F238E27FC236}">
                  <a16:creationId xmlns:a16="http://schemas.microsoft.com/office/drawing/2014/main" id="{82E73BD8-89D3-C165-57CF-973FB3832C90}"/>
                </a:ext>
              </a:extLst>
            </p:cNvPr>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2375250A-3B14-C288-D3B2-FB08915865B4}"/>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3463120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0"/>
        <p:cNvGrpSpPr/>
        <p:nvPr/>
      </p:nvGrpSpPr>
      <p:grpSpPr>
        <a:xfrm>
          <a:off x="0" y="0"/>
          <a:ext cx="0" cy="0"/>
          <a:chOff x="0" y="0"/>
          <a:chExt cx="0" cy="0"/>
        </a:xfrm>
      </p:grpSpPr>
      <p:sp>
        <p:nvSpPr>
          <p:cNvPr id="1611" name="Google Shape;1611;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Thành viên Team</a:t>
            </a:r>
            <a:endParaRPr/>
          </a:p>
        </p:txBody>
      </p:sp>
      <p:sp>
        <p:nvSpPr>
          <p:cNvPr id="1612" name="Google Shape;1612;p32"/>
          <p:cNvSpPr txBox="1">
            <a:spLocks noGrp="1"/>
          </p:cNvSpPr>
          <p:nvPr>
            <p:ph type="body" idx="1"/>
          </p:nvPr>
        </p:nvSpPr>
        <p:spPr>
          <a:xfrm>
            <a:off x="720000" y="1111776"/>
            <a:ext cx="7704000" cy="37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Module 5 nhóm có 6 thành viên chính thức</a:t>
            </a:r>
            <a:endParaRPr/>
          </a:p>
        </p:txBody>
      </p:sp>
      <p:sp>
        <p:nvSpPr>
          <p:cNvPr id="1613" name="Google Shape;1613;p32"/>
          <p:cNvSpPr txBox="1"/>
          <p:nvPr/>
        </p:nvSpPr>
        <p:spPr>
          <a:xfrm>
            <a:off x="793225" y="3519394"/>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Be Vietnam Pro" pitchFamily="2" charset="0"/>
                <a:ea typeface="Hind"/>
                <a:cs typeface="Hind"/>
                <a:sym typeface="Hind"/>
              </a:rPr>
              <a:t>Quản lý team: </a:t>
            </a:r>
            <a:r>
              <a:rPr lang="en" sz="1000" b="1" u="sng">
                <a:solidFill>
                  <a:schemeClr val="dk1"/>
                </a:solidFill>
                <a:latin typeface="Be Vietnam Pro" pitchFamily="2" charset="0"/>
                <a:ea typeface="Hind"/>
                <a:cs typeface="Hind"/>
                <a:sym typeface="Hind"/>
              </a:rPr>
              <a:t>Discort</a:t>
            </a:r>
            <a:endParaRPr sz="1000" b="1" u="sng">
              <a:solidFill>
                <a:schemeClr val="dk1"/>
              </a:solidFill>
              <a:latin typeface="Be Vietnam Pro" pitchFamily="2" charset="0"/>
              <a:ea typeface="Hind"/>
              <a:cs typeface="Hind"/>
              <a:sym typeface="Hind"/>
            </a:endParaRPr>
          </a:p>
        </p:txBody>
      </p:sp>
      <p:sp>
        <p:nvSpPr>
          <p:cNvPr id="1614" name="Google Shape;1614;p32"/>
          <p:cNvSpPr txBox="1"/>
          <p:nvPr/>
        </p:nvSpPr>
        <p:spPr>
          <a:xfrm>
            <a:off x="3068999" y="3524783"/>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Be Vietnam Pro" pitchFamily="2" charset="0"/>
                <a:ea typeface="Hind"/>
                <a:cs typeface="Hind"/>
                <a:sym typeface="Hind"/>
              </a:rPr>
              <a:t>Các công cụ sử dụng cho AIO Conquer: </a:t>
            </a:r>
            <a:r>
              <a:rPr lang="en" sz="1000" b="1" u="sng">
                <a:solidFill>
                  <a:schemeClr val="dk1"/>
                </a:solidFill>
                <a:latin typeface="Be Vietnam Pro" pitchFamily="2" charset="0"/>
                <a:ea typeface="Hind"/>
                <a:cs typeface="Hind"/>
                <a:sym typeface="Hind"/>
              </a:rPr>
              <a:t>Overleaf</a:t>
            </a:r>
            <a:r>
              <a:rPr lang="en" sz="1000" b="1">
                <a:solidFill>
                  <a:schemeClr val="dk1"/>
                </a:solidFill>
                <a:latin typeface="Be Vietnam Pro" pitchFamily="2" charset="0"/>
                <a:ea typeface="Hind"/>
                <a:cs typeface="Hind"/>
                <a:sym typeface="Hind"/>
              </a:rPr>
              <a:t> </a:t>
            </a:r>
            <a:r>
              <a:rPr lang="en" sz="1000">
                <a:solidFill>
                  <a:schemeClr val="dk1"/>
                </a:solidFill>
                <a:latin typeface="Be Vietnam Pro" pitchFamily="2" charset="0"/>
                <a:ea typeface="Hind"/>
                <a:cs typeface="Hind"/>
                <a:sym typeface="Hind"/>
              </a:rPr>
              <a:t>| </a:t>
            </a:r>
            <a:r>
              <a:rPr lang="en" sz="1000" b="1" u="sng">
                <a:solidFill>
                  <a:schemeClr val="dk1"/>
                </a:solidFill>
                <a:latin typeface="Be Vietnam Pro" pitchFamily="2" charset="0"/>
                <a:ea typeface="Hind"/>
                <a:cs typeface="Hind"/>
                <a:sym typeface="Hind"/>
              </a:rPr>
              <a:t>GG Colab</a:t>
            </a:r>
            <a:endParaRPr sz="1000" b="1" u="sng">
              <a:solidFill>
                <a:schemeClr val="dk1"/>
              </a:solidFill>
              <a:latin typeface="Be Vietnam Pro" pitchFamily="2" charset="0"/>
              <a:ea typeface="Hind"/>
              <a:cs typeface="Hind"/>
              <a:sym typeface="Hind"/>
            </a:endParaRPr>
          </a:p>
        </p:txBody>
      </p:sp>
      <p:graphicFrame>
        <p:nvGraphicFramePr>
          <p:cNvPr id="1615" name="Google Shape;1615;p32"/>
          <p:cNvGraphicFramePr/>
          <p:nvPr>
            <p:extLst>
              <p:ext uri="{D42A27DB-BD31-4B8C-83A1-F6EECF244321}">
                <p14:modId xmlns:p14="http://schemas.microsoft.com/office/powerpoint/2010/main" val="1303703217"/>
              </p:ext>
            </p:extLst>
          </p:nvPr>
        </p:nvGraphicFramePr>
        <p:xfrm>
          <a:off x="793225" y="1576035"/>
          <a:ext cx="7557550" cy="1849300"/>
        </p:xfrm>
        <a:graphic>
          <a:graphicData uri="http://schemas.openxmlformats.org/drawingml/2006/table">
            <a:tbl>
              <a:tblPr>
                <a:noFill/>
                <a:tableStyleId>{B3B65CD8-8539-42AB-ADBC-3786C9922BD9}</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100" b="1" u="none">
                          <a:solidFill>
                            <a:schemeClr val="dk1"/>
                          </a:solidFill>
                          <a:latin typeface="Barlow"/>
                          <a:ea typeface="Barlow"/>
                          <a:cs typeface="Barlow"/>
                          <a:sym typeface="Barlow"/>
                        </a:rPr>
                        <a:t>Đàm Nguyên Khánh</a:t>
                      </a:r>
                      <a:endParaRPr sz="1100" b="1" u="none">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E644C">
                        <a:alpha val="18750"/>
                      </a:srgbClr>
                    </a:solidFill>
                  </a:tcPr>
                </a:tc>
                <a:tc>
                  <a:txBody>
                    <a:bodyPr/>
                    <a:lstStyle/>
                    <a:p>
                      <a:pPr marL="0" lvl="0" indent="0" algn="l" rtl="0">
                        <a:spcBef>
                          <a:spcPts val="0"/>
                        </a:spcBef>
                        <a:spcAft>
                          <a:spcPts val="1600"/>
                        </a:spcAft>
                        <a:buNone/>
                      </a:pPr>
                      <a:r>
                        <a:rPr lang="en" sz="1000">
                          <a:solidFill>
                            <a:schemeClr val="dk1"/>
                          </a:solidFill>
                          <a:latin typeface="Be Vietnam Pro" pitchFamily="2" charset="0"/>
                          <a:ea typeface="Hind"/>
                          <a:cs typeface="Hind"/>
                          <a:sym typeface="Hind"/>
                        </a:rPr>
                        <a:t>Leader</a:t>
                      </a:r>
                      <a:endParaRPr sz="1000">
                        <a:solidFill>
                          <a:schemeClr val="dk1"/>
                        </a:solidFill>
                        <a:latin typeface="Be Vietnam Pro" pitchFamily="2" charset="0"/>
                        <a:ea typeface="Hind"/>
                        <a:cs typeface="Hind"/>
                        <a:sym typeface="Hi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vi-VN" sz="1100" b="1" u="none">
                          <a:solidFill>
                            <a:schemeClr val="dk1"/>
                          </a:solidFill>
                          <a:latin typeface="Barlow"/>
                          <a:ea typeface="Barlow"/>
                          <a:cs typeface="Barlow"/>
                          <a:sym typeface="Barlow"/>
                        </a:rPr>
                        <a:t>Vũ Thái Sơn</a:t>
                      </a:r>
                      <a:endParaRPr sz="1100" b="1" u="none">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E644C">
                        <a:alpha val="18750"/>
                      </a:srgbClr>
                    </a:solidFill>
                  </a:tcPr>
                </a:tc>
                <a:tc>
                  <a:txBody>
                    <a:bodyPr/>
                    <a:lstStyle/>
                    <a:p>
                      <a:pPr marL="0" marR="0" lvl="0" indent="0" algn="l" rtl="0">
                        <a:lnSpc>
                          <a:spcPct val="100000"/>
                        </a:lnSpc>
                        <a:spcBef>
                          <a:spcPts val="0"/>
                        </a:spcBef>
                        <a:spcAft>
                          <a:spcPts val="1600"/>
                        </a:spcAft>
                        <a:buNone/>
                      </a:pPr>
                      <a:r>
                        <a:rPr lang="en-US" sz="1000">
                          <a:solidFill>
                            <a:schemeClr val="dk1"/>
                          </a:solidFill>
                          <a:latin typeface="Be Vietnam Pro" pitchFamily="2" charset="0"/>
                          <a:ea typeface="Hind"/>
                          <a:cs typeface="Hind"/>
                          <a:sym typeface="Hind"/>
                        </a:rPr>
                        <a:t>Tech leader</a:t>
                      </a:r>
                      <a:endParaRPr sz="1000">
                        <a:solidFill>
                          <a:schemeClr val="dk1"/>
                        </a:solidFill>
                        <a:latin typeface="Be Vietnam Pro" pitchFamily="2" charset="0"/>
                        <a:ea typeface="Hind"/>
                        <a:cs typeface="Hind"/>
                        <a:sym typeface="Hi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US" sz="1100" b="1" u="none">
                          <a:solidFill>
                            <a:schemeClr val="dk1"/>
                          </a:solidFill>
                          <a:latin typeface="Barlow"/>
                          <a:ea typeface="Barlow"/>
                          <a:cs typeface="Barlow"/>
                          <a:sym typeface="Barlow"/>
                        </a:rPr>
                        <a:t>Phạm Khánh Quân</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E644C">
                        <a:alpha val="18750"/>
                      </a:srgbClr>
                    </a:solidFill>
                  </a:tcPr>
                </a:tc>
                <a:tc>
                  <a:txBody>
                    <a:bodyPr/>
                    <a:lstStyle/>
                    <a:p>
                      <a:pPr marL="0" lvl="0" indent="0" algn="l" rtl="0">
                        <a:spcBef>
                          <a:spcPts val="0"/>
                        </a:spcBef>
                        <a:spcAft>
                          <a:spcPts val="1600"/>
                        </a:spcAft>
                        <a:buNone/>
                      </a:pPr>
                      <a:r>
                        <a:rPr lang="en" sz="1000">
                          <a:solidFill>
                            <a:schemeClr val="dk1"/>
                          </a:solidFill>
                          <a:latin typeface="Be Vietnam Pro" pitchFamily="2" charset="0"/>
                          <a:ea typeface="Hind"/>
                          <a:cs typeface="Hind"/>
                          <a:sym typeface="Hind"/>
                        </a:rPr>
                        <a:t>Member</a:t>
                      </a:r>
                      <a:endParaRPr sz="1000">
                        <a:solidFill>
                          <a:schemeClr val="dk1"/>
                        </a:solidFill>
                        <a:latin typeface="Be Vietnam Pro" pitchFamily="2" charset="0"/>
                        <a:ea typeface="Hind"/>
                        <a:cs typeface="Hind"/>
                        <a:sym typeface="Hind"/>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US" sz="1100" b="1" u="none">
                          <a:solidFill>
                            <a:schemeClr val="dk1"/>
                          </a:solidFill>
                          <a:latin typeface="Barlow"/>
                          <a:ea typeface="Barlow"/>
                          <a:cs typeface="Barlow"/>
                          <a:sym typeface="Barlow"/>
                        </a:rPr>
                        <a:t>Võ Hoàng</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CE644C">
                        <a:alpha val="18750"/>
                      </a:srgbClr>
                    </a:solidFill>
                  </a:tcPr>
                </a:tc>
                <a:tc>
                  <a:txBody>
                    <a:bodyPr/>
                    <a:lstStyle/>
                    <a:p>
                      <a:pPr marL="0" lvl="0" indent="0" algn="l" rtl="0">
                        <a:spcBef>
                          <a:spcPts val="0"/>
                        </a:spcBef>
                        <a:spcAft>
                          <a:spcPts val="1600"/>
                        </a:spcAft>
                        <a:buNone/>
                      </a:pPr>
                      <a:r>
                        <a:rPr lang="en-US" sz="1000">
                          <a:solidFill>
                            <a:schemeClr val="dk1"/>
                          </a:solidFill>
                          <a:latin typeface="Be Vietnam Pro" pitchFamily="2" charset="0"/>
                          <a:ea typeface="Hind"/>
                          <a:cs typeface="Hind"/>
                          <a:sym typeface="Hind"/>
                        </a:rPr>
                        <a:t>Member</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US" sz="1100" b="1" u="none">
                          <a:solidFill>
                            <a:schemeClr val="dk1"/>
                          </a:solidFill>
                          <a:latin typeface="Barlow"/>
                          <a:ea typeface="Barlow"/>
                          <a:cs typeface="Barlow"/>
                          <a:sym typeface="Barlow"/>
                        </a:rPr>
                        <a:t>Nguyễn Quang Linh</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CE644C">
                        <a:alpha val="18750"/>
                      </a:srgbClr>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000">
                          <a:solidFill>
                            <a:schemeClr val="dk1"/>
                          </a:solidFill>
                          <a:latin typeface="Be Vietnam Pro" pitchFamily="2" charset="0"/>
                          <a:ea typeface="Hind"/>
                          <a:cs typeface="Hind"/>
                          <a:sym typeface="Hind"/>
                        </a:rPr>
                        <a:t>Member</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112209786"/>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43">
          <a:extLst>
            <a:ext uri="{FF2B5EF4-FFF2-40B4-BE49-F238E27FC236}">
              <a16:creationId xmlns:a16="http://schemas.microsoft.com/office/drawing/2014/main" id="{BE7EFCD0-214D-BF44-BC19-19771F39F923}"/>
            </a:ext>
          </a:extLst>
        </p:cNvPr>
        <p:cNvGrpSpPr/>
        <p:nvPr/>
      </p:nvGrpSpPr>
      <p:grpSpPr>
        <a:xfrm>
          <a:off x="0" y="0"/>
          <a:ext cx="0" cy="0"/>
          <a:chOff x="0" y="0"/>
          <a:chExt cx="0" cy="0"/>
        </a:xfrm>
      </p:grpSpPr>
      <p:sp>
        <p:nvSpPr>
          <p:cNvPr id="1644" name="Google Shape;1644;p35">
            <a:extLst>
              <a:ext uri="{FF2B5EF4-FFF2-40B4-BE49-F238E27FC236}">
                <a16:creationId xmlns:a16="http://schemas.microsoft.com/office/drawing/2014/main" id="{27DD47DD-A91C-920F-2809-A389FA032EA4}"/>
              </a:ext>
            </a:extLst>
          </p:cNvPr>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rgbClr val="444242"/>
                </a:solidFill>
                <a:latin typeface="Barlow" panose="00000500000000000000" pitchFamily="2" charset="0"/>
              </a:rPr>
              <a:t>Conlusion</a:t>
            </a:r>
            <a:endParaRPr/>
          </a:p>
        </p:txBody>
      </p:sp>
      <p:sp>
        <p:nvSpPr>
          <p:cNvPr id="1645" name="Google Shape;1645;p35">
            <a:extLst>
              <a:ext uri="{FF2B5EF4-FFF2-40B4-BE49-F238E27FC236}">
                <a16:creationId xmlns:a16="http://schemas.microsoft.com/office/drawing/2014/main" id="{1FFAE576-51E1-0891-5EC8-67873E91F4C0}"/>
              </a:ext>
            </a:extLst>
          </p:cNvPr>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grpSp>
        <p:nvGrpSpPr>
          <p:cNvPr id="1646" name="Google Shape;1646;p35">
            <a:extLst>
              <a:ext uri="{FF2B5EF4-FFF2-40B4-BE49-F238E27FC236}">
                <a16:creationId xmlns:a16="http://schemas.microsoft.com/office/drawing/2014/main" id="{7EB32EF8-48A7-2762-4D7E-E1349624515F}"/>
              </a:ext>
            </a:extLst>
          </p:cNvPr>
          <p:cNvGrpSpPr/>
          <p:nvPr/>
        </p:nvGrpSpPr>
        <p:grpSpPr>
          <a:xfrm>
            <a:off x="7575865" y="539505"/>
            <a:ext cx="854919" cy="484671"/>
            <a:chOff x="713240" y="4371492"/>
            <a:chExt cx="854919" cy="484671"/>
          </a:xfrm>
        </p:grpSpPr>
        <p:grpSp>
          <p:nvGrpSpPr>
            <p:cNvPr id="1647" name="Google Shape;1647;p35">
              <a:extLst>
                <a:ext uri="{FF2B5EF4-FFF2-40B4-BE49-F238E27FC236}">
                  <a16:creationId xmlns:a16="http://schemas.microsoft.com/office/drawing/2014/main" id="{F68DD425-AD5C-3DD1-9BC8-648E3EB79533}"/>
                </a:ext>
              </a:extLst>
            </p:cNvPr>
            <p:cNvGrpSpPr/>
            <p:nvPr/>
          </p:nvGrpSpPr>
          <p:grpSpPr>
            <a:xfrm>
              <a:off x="713240" y="4775292"/>
              <a:ext cx="854919" cy="80871"/>
              <a:chOff x="1528400" y="4392825"/>
              <a:chExt cx="1959475" cy="185400"/>
            </a:xfrm>
          </p:grpSpPr>
          <p:sp>
            <p:nvSpPr>
              <p:cNvPr id="1648" name="Google Shape;1648;p35">
                <a:extLst>
                  <a:ext uri="{FF2B5EF4-FFF2-40B4-BE49-F238E27FC236}">
                    <a16:creationId xmlns:a16="http://schemas.microsoft.com/office/drawing/2014/main" id="{8D65C24E-FCBF-283F-9CF4-7157E20E0172}"/>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a:extLst>
                  <a:ext uri="{FF2B5EF4-FFF2-40B4-BE49-F238E27FC236}">
                    <a16:creationId xmlns:a16="http://schemas.microsoft.com/office/drawing/2014/main" id="{959D971A-1EB2-9ABB-610A-05748FCB2795}"/>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a:extLst>
                  <a:ext uri="{FF2B5EF4-FFF2-40B4-BE49-F238E27FC236}">
                    <a16:creationId xmlns:a16="http://schemas.microsoft.com/office/drawing/2014/main" id="{1B3E9D8B-4A0E-C229-8D10-DC2BFB5BA6ED}"/>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a:extLst>
                  <a:ext uri="{FF2B5EF4-FFF2-40B4-BE49-F238E27FC236}">
                    <a16:creationId xmlns:a16="http://schemas.microsoft.com/office/drawing/2014/main" id="{808F51F5-EDD1-75AA-63CF-A4DEFDEF9466}"/>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a:extLst>
                  <a:ext uri="{FF2B5EF4-FFF2-40B4-BE49-F238E27FC236}">
                    <a16:creationId xmlns:a16="http://schemas.microsoft.com/office/drawing/2014/main" id="{60D2C6C3-ACD6-5CB2-433F-EAC7DB420818}"/>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a:extLst>
                  <a:ext uri="{FF2B5EF4-FFF2-40B4-BE49-F238E27FC236}">
                    <a16:creationId xmlns:a16="http://schemas.microsoft.com/office/drawing/2014/main" id="{326EAD02-80BC-0DFF-C914-3FEB92E06E29}"/>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a:extLst>
                <a:ext uri="{FF2B5EF4-FFF2-40B4-BE49-F238E27FC236}">
                  <a16:creationId xmlns:a16="http://schemas.microsoft.com/office/drawing/2014/main" id="{3802BCE7-EE99-B661-8F75-38EBCF21C90F}"/>
                </a:ext>
              </a:extLst>
            </p:cNvPr>
            <p:cNvGrpSpPr/>
            <p:nvPr/>
          </p:nvGrpSpPr>
          <p:grpSpPr>
            <a:xfrm>
              <a:off x="713240" y="4573392"/>
              <a:ext cx="854919" cy="80871"/>
              <a:chOff x="1528400" y="4392825"/>
              <a:chExt cx="1959475" cy="185400"/>
            </a:xfrm>
          </p:grpSpPr>
          <p:sp>
            <p:nvSpPr>
              <p:cNvPr id="1655" name="Google Shape;1655;p35">
                <a:extLst>
                  <a:ext uri="{FF2B5EF4-FFF2-40B4-BE49-F238E27FC236}">
                    <a16:creationId xmlns:a16="http://schemas.microsoft.com/office/drawing/2014/main" id="{45137EE3-681F-6981-A2BD-F995E62DBFE9}"/>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a:extLst>
                  <a:ext uri="{FF2B5EF4-FFF2-40B4-BE49-F238E27FC236}">
                    <a16:creationId xmlns:a16="http://schemas.microsoft.com/office/drawing/2014/main" id="{409FFC90-EE44-08FD-1DE5-85EB00D02A21}"/>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a:extLst>
                  <a:ext uri="{FF2B5EF4-FFF2-40B4-BE49-F238E27FC236}">
                    <a16:creationId xmlns:a16="http://schemas.microsoft.com/office/drawing/2014/main" id="{BF05A706-9AB4-6B4F-C910-345D6FE6F4CE}"/>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a:extLst>
                  <a:ext uri="{FF2B5EF4-FFF2-40B4-BE49-F238E27FC236}">
                    <a16:creationId xmlns:a16="http://schemas.microsoft.com/office/drawing/2014/main" id="{42B719DC-9314-1631-8820-FACD97FA0AD0}"/>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a:extLst>
                  <a:ext uri="{FF2B5EF4-FFF2-40B4-BE49-F238E27FC236}">
                    <a16:creationId xmlns:a16="http://schemas.microsoft.com/office/drawing/2014/main" id="{1A35B4B2-47CA-B847-E390-EB11C55095DD}"/>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a:extLst>
                  <a:ext uri="{FF2B5EF4-FFF2-40B4-BE49-F238E27FC236}">
                    <a16:creationId xmlns:a16="http://schemas.microsoft.com/office/drawing/2014/main" id="{62E2E3AC-8DBA-CBEF-A692-45BD533D8378}"/>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a:extLst>
                <a:ext uri="{FF2B5EF4-FFF2-40B4-BE49-F238E27FC236}">
                  <a16:creationId xmlns:a16="http://schemas.microsoft.com/office/drawing/2014/main" id="{35CD2BA7-95CD-E468-01EE-E20CEDDD3591}"/>
                </a:ext>
              </a:extLst>
            </p:cNvPr>
            <p:cNvGrpSpPr/>
            <p:nvPr/>
          </p:nvGrpSpPr>
          <p:grpSpPr>
            <a:xfrm>
              <a:off x="713240" y="4371492"/>
              <a:ext cx="854919" cy="80871"/>
              <a:chOff x="1528400" y="4392825"/>
              <a:chExt cx="1959475" cy="185400"/>
            </a:xfrm>
          </p:grpSpPr>
          <p:sp>
            <p:nvSpPr>
              <p:cNvPr id="1662" name="Google Shape;1662;p35">
                <a:extLst>
                  <a:ext uri="{FF2B5EF4-FFF2-40B4-BE49-F238E27FC236}">
                    <a16:creationId xmlns:a16="http://schemas.microsoft.com/office/drawing/2014/main" id="{66C2345B-998F-BA82-2FE3-A4007AFF9420}"/>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a:extLst>
                  <a:ext uri="{FF2B5EF4-FFF2-40B4-BE49-F238E27FC236}">
                    <a16:creationId xmlns:a16="http://schemas.microsoft.com/office/drawing/2014/main" id="{8C6B86C7-E215-0EF7-9983-344BA2BFBE7A}"/>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a:extLst>
                  <a:ext uri="{FF2B5EF4-FFF2-40B4-BE49-F238E27FC236}">
                    <a16:creationId xmlns:a16="http://schemas.microsoft.com/office/drawing/2014/main" id="{2784C808-BA14-450E-EE81-2458843A780F}"/>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a:extLst>
                  <a:ext uri="{FF2B5EF4-FFF2-40B4-BE49-F238E27FC236}">
                    <a16:creationId xmlns:a16="http://schemas.microsoft.com/office/drawing/2014/main" id="{AECC0E18-4587-039D-EFB2-63B1D0A9C4FD}"/>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a:extLst>
                  <a:ext uri="{FF2B5EF4-FFF2-40B4-BE49-F238E27FC236}">
                    <a16:creationId xmlns:a16="http://schemas.microsoft.com/office/drawing/2014/main" id="{7D0F1690-6052-AFEE-C2D0-D0397FA5BDD1}"/>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a:extLst>
                  <a:ext uri="{FF2B5EF4-FFF2-40B4-BE49-F238E27FC236}">
                    <a16:creationId xmlns:a16="http://schemas.microsoft.com/office/drawing/2014/main" id="{0F1FCDBE-5529-781B-48D3-7A12848E22BD}"/>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a:extLst>
              <a:ext uri="{FF2B5EF4-FFF2-40B4-BE49-F238E27FC236}">
                <a16:creationId xmlns:a16="http://schemas.microsoft.com/office/drawing/2014/main" id="{A4C4F6F6-646D-A9F5-BC05-4BF2EE91C9E7}"/>
              </a:ext>
            </a:extLst>
          </p:cNvPr>
          <p:cNvGrpSpPr/>
          <p:nvPr/>
        </p:nvGrpSpPr>
        <p:grpSpPr>
          <a:xfrm rot="10800000">
            <a:off x="-302743" y="-1254853"/>
            <a:ext cx="4249916" cy="2447141"/>
            <a:chOff x="5319726" y="23000"/>
            <a:chExt cx="2682689" cy="1544717"/>
          </a:xfrm>
        </p:grpSpPr>
        <p:sp>
          <p:nvSpPr>
            <p:cNvPr id="1669" name="Google Shape;1669;p35">
              <a:extLst>
                <a:ext uri="{FF2B5EF4-FFF2-40B4-BE49-F238E27FC236}">
                  <a16:creationId xmlns:a16="http://schemas.microsoft.com/office/drawing/2014/main" id="{2F8944E1-006F-7705-ECA6-DBDA67710D39}"/>
                </a:ext>
              </a:extLst>
            </p:cNvPr>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a:extLst>
                <a:ext uri="{FF2B5EF4-FFF2-40B4-BE49-F238E27FC236}">
                  <a16:creationId xmlns:a16="http://schemas.microsoft.com/office/drawing/2014/main" id="{9159BA3F-4353-25A4-5F8E-558A4D722E9B}"/>
                </a:ext>
              </a:extLst>
            </p:cNvPr>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a:extLst>
                <a:ext uri="{FF2B5EF4-FFF2-40B4-BE49-F238E27FC236}">
                  <a16:creationId xmlns:a16="http://schemas.microsoft.com/office/drawing/2014/main" id="{86502352-07B1-B54D-E4E5-310EDC943ADB}"/>
                </a:ext>
              </a:extLst>
            </p:cNvPr>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a:extLst>
                <a:ext uri="{FF2B5EF4-FFF2-40B4-BE49-F238E27FC236}">
                  <a16:creationId xmlns:a16="http://schemas.microsoft.com/office/drawing/2014/main" id="{B245F3DE-C187-1AC3-D682-2C0E67490E49}"/>
                </a:ext>
              </a:extLst>
            </p:cNvPr>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a:extLst>
                <a:ext uri="{FF2B5EF4-FFF2-40B4-BE49-F238E27FC236}">
                  <a16:creationId xmlns:a16="http://schemas.microsoft.com/office/drawing/2014/main" id="{C6018F2A-F152-0B62-F2A9-F7FC767753D8}"/>
                </a:ext>
              </a:extLst>
            </p:cNvPr>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a:extLst>
                <a:ext uri="{FF2B5EF4-FFF2-40B4-BE49-F238E27FC236}">
                  <a16:creationId xmlns:a16="http://schemas.microsoft.com/office/drawing/2014/main" id="{3120BFD2-C293-65C3-71BA-413DF2ABDD42}"/>
                </a:ext>
              </a:extLst>
            </p:cNvPr>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a:extLst>
                <a:ext uri="{FF2B5EF4-FFF2-40B4-BE49-F238E27FC236}">
                  <a16:creationId xmlns:a16="http://schemas.microsoft.com/office/drawing/2014/main" id="{9CD1705B-77D6-920B-01DC-214247071C33}"/>
                </a:ext>
              </a:extLst>
            </p:cNvPr>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a:extLst>
                <a:ext uri="{FF2B5EF4-FFF2-40B4-BE49-F238E27FC236}">
                  <a16:creationId xmlns:a16="http://schemas.microsoft.com/office/drawing/2014/main" id="{BDA7051E-02B0-30A3-5597-2DC57BF90BBB}"/>
                </a:ext>
              </a:extLst>
            </p:cNvPr>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a:extLst>
                <a:ext uri="{FF2B5EF4-FFF2-40B4-BE49-F238E27FC236}">
                  <a16:creationId xmlns:a16="http://schemas.microsoft.com/office/drawing/2014/main" id="{1E9E74A9-D106-1BA8-9CE2-4296F5247BDD}"/>
                </a:ext>
              </a:extLst>
            </p:cNvPr>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a:extLst>
                <a:ext uri="{FF2B5EF4-FFF2-40B4-BE49-F238E27FC236}">
                  <a16:creationId xmlns:a16="http://schemas.microsoft.com/office/drawing/2014/main" id="{B269E070-F453-D56D-D8AC-23977EE0CDF0}"/>
                </a:ext>
              </a:extLst>
            </p:cNvPr>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a:extLst>
                <a:ext uri="{FF2B5EF4-FFF2-40B4-BE49-F238E27FC236}">
                  <a16:creationId xmlns:a16="http://schemas.microsoft.com/office/drawing/2014/main" id="{54A5AD14-1D35-06C5-DDDF-DFF9AADA9F3B}"/>
                </a:ext>
              </a:extLst>
            </p:cNvPr>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a:extLst>
                <a:ext uri="{FF2B5EF4-FFF2-40B4-BE49-F238E27FC236}">
                  <a16:creationId xmlns:a16="http://schemas.microsoft.com/office/drawing/2014/main" id="{9D4A7E4C-9E96-7D71-4E90-7399CA7C3AA5}"/>
                </a:ext>
              </a:extLst>
            </p:cNvPr>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a:extLst>
                <a:ext uri="{FF2B5EF4-FFF2-40B4-BE49-F238E27FC236}">
                  <a16:creationId xmlns:a16="http://schemas.microsoft.com/office/drawing/2014/main" id="{3F7494AD-8672-D502-AE9C-865A9B2D3129}"/>
                </a:ext>
              </a:extLst>
            </p:cNvPr>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a:extLst>
                <a:ext uri="{FF2B5EF4-FFF2-40B4-BE49-F238E27FC236}">
                  <a16:creationId xmlns:a16="http://schemas.microsoft.com/office/drawing/2014/main" id="{C9B2D482-137A-31D2-94BE-D83C1AE9EF4A}"/>
                </a:ext>
              </a:extLst>
            </p:cNvPr>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a:extLst>
                <a:ext uri="{FF2B5EF4-FFF2-40B4-BE49-F238E27FC236}">
                  <a16:creationId xmlns:a16="http://schemas.microsoft.com/office/drawing/2014/main" id="{558F1C0C-ED67-FC63-314F-0B16D84B7964}"/>
                </a:ext>
              </a:extLst>
            </p:cNvPr>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a:extLst>
                <a:ext uri="{FF2B5EF4-FFF2-40B4-BE49-F238E27FC236}">
                  <a16:creationId xmlns:a16="http://schemas.microsoft.com/office/drawing/2014/main" id="{AA00213B-6D19-E044-7D73-3D6569557138}"/>
                </a:ext>
              </a:extLst>
            </p:cNvPr>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a:extLst>
                <a:ext uri="{FF2B5EF4-FFF2-40B4-BE49-F238E27FC236}">
                  <a16:creationId xmlns:a16="http://schemas.microsoft.com/office/drawing/2014/main" id="{117FDF5E-3837-6669-C322-5434F621BEA9}"/>
                </a:ext>
              </a:extLst>
            </p:cNvPr>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a:extLst>
                <a:ext uri="{FF2B5EF4-FFF2-40B4-BE49-F238E27FC236}">
                  <a16:creationId xmlns:a16="http://schemas.microsoft.com/office/drawing/2014/main" id="{BFCAA322-5E91-577D-4BE5-17837A2CA513}"/>
                </a:ext>
              </a:extLst>
            </p:cNvPr>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a:extLst>
                <a:ext uri="{FF2B5EF4-FFF2-40B4-BE49-F238E27FC236}">
                  <a16:creationId xmlns:a16="http://schemas.microsoft.com/office/drawing/2014/main" id="{45E06101-FD1C-3E6F-8219-9AF4163FE9EF}"/>
                </a:ext>
              </a:extLst>
            </p:cNvPr>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a:extLst>
                <a:ext uri="{FF2B5EF4-FFF2-40B4-BE49-F238E27FC236}">
                  <a16:creationId xmlns:a16="http://schemas.microsoft.com/office/drawing/2014/main" id="{BE85FE03-6FA4-4F9E-1A44-6E6EFB584501}"/>
                </a:ext>
              </a:extLst>
            </p:cNvPr>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a:extLst>
                <a:ext uri="{FF2B5EF4-FFF2-40B4-BE49-F238E27FC236}">
                  <a16:creationId xmlns:a16="http://schemas.microsoft.com/office/drawing/2014/main" id="{B572AD96-45C5-0490-78D0-DE948138AEC5}"/>
                </a:ext>
              </a:extLst>
            </p:cNvPr>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a:extLst>
                <a:ext uri="{FF2B5EF4-FFF2-40B4-BE49-F238E27FC236}">
                  <a16:creationId xmlns:a16="http://schemas.microsoft.com/office/drawing/2014/main" id="{E883BE07-7C21-0EF5-3071-1A46EA3024A1}"/>
                </a:ext>
              </a:extLst>
            </p:cNvPr>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a:extLst>
                <a:ext uri="{FF2B5EF4-FFF2-40B4-BE49-F238E27FC236}">
                  <a16:creationId xmlns:a16="http://schemas.microsoft.com/office/drawing/2014/main" id="{256F3A3B-4D21-FF99-C365-ACC548602C88}"/>
                </a:ext>
              </a:extLst>
            </p:cNvPr>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a:extLst>
                <a:ext uri="{FF2B5EF4-FFF2-40B4-BE49-F238E27FC236}">
                  <a16:creationId xmlns:a16="http://schemas.microsoft.com/office/drawing/2014/main" id="{30B1E7B5-4701-3E6C-2B28-800DBA9A1FC4}"/>
                </a:ext>
              </a:extLst>
            </p:cNvPr>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a:extLst>
                <a:ext uri="{FF2B5EF4-FFF2-40B4-BE49-F238E27FC236}">
                  <a16:creationId xmlns:a16="http://schemas.microsoft.com/office/drawing/2014/main" id="{79653D82-AAB8-D1AB-AB01-FE561A361C51}"/>
                </a:ext>
              </a:extLst>
            </p:cNvPr>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a:extLst>
                <a:ext uri="{FF2B5EF4-FFF2-40B4-BE49-F238E27FC236}">
                  <a16:creationId xmlns:a16="http://schemas.microsoft.com/office/drawing/2014/main" id="{3252727C-C090-F65A-9E0D-08B0640395F9}"/>
                </a:ext>
              </a:extLst>
            </p:cNvPr>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a:extLst>
                <a:ext uri="{FF2B5EF4-FFF2-40B4-BE49-F238E27FC236}">
                  <a16:creationId xmlns:a16="http://schemas.microsoft.com/office/drawing/2014/main" id="{08EAFE81-CA15-E026-744E-CCFBE2E64A3A}"/>
                </a:ext>
              </a:extLst>
            </p:cNvPr>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a:extLst>
                <a:ext uri="{FF2B5EF4-FFF2-40B4-BE49-F238E27FC236}">
                  <a16:creationId xmlns:a16="http://schemas.microsoft.com/office/drawing/2014/main" id="{7F2F8922-AEBF-3481-B1BA-97B0372C5890}"/>
                </a:ext>
              </a:extLst>
            </p:cNvPr>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a:extLst>
                <a:ext uri="{FF2B5EF4-FFF2-40B4-BE49-F238E27FC236}">
                  <a16:creationId xmlns:a16="http://schemas.microsoft.com/office/drawing/2014/main" id="{015665C8-A770-A47F-A324-0026B95BAF2D}"/>
                </a:ext>
              </a:extLst>
            </p:cNvPr>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a:extLst>
                <a:ext uri="{FF2B5EF4-FFF2-40B4-BE49-F238E27FC236}">
                  <a16:creationId xmlns:a16="http://schemas.microsoft.com/office/drawing/2014/main" id="{1305D867-B7E8-4498-5926-6AAE9A0184DB}"/>
                </a:ext>
              </a:extLst>
            </p:cNvPr>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a:extLst>
                <a:ext uri="{FF2B5EF4-FFF2-40B4-BE49-F238E27FC236}">
                  <a16:creationId xmlns:a16="http://schemas.microsoft.com/office/drawing/2014/main" id="{BDCB18D8-5AE0-1B56-10D9-79FFC9FD5BFD}"/>
                </a:ext>
              </a:extLst>
            </p:cNvPr>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a:extLst>
                <a:ext uri="{FF2B5EF4-FFF2-40B4-BE49-F238E27FC236}">
                  <a16:creationId xmlns:a16="http://schemas.microsoft.com/office/drawing/2014/main" id="{C76ECA21-D22A-ECF7-E326-E4AEF800CBAD}"/>
                </a:ext>
              </a:extLst>
            </p:cNvPr>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a:extLst>
                <a:ext uri="{FF2B5EF4-FFF2-40B4-BE49-F238E27FC236}">
                  <a16:creationId xmlns:a16="http://schemas.microsoft.com/office/drawing/2014/main" id="{CF21B2A4-0D3A-E9B7-7E71-8D75250733D3}"/>
                </a:ext>
              </a:extLst>
            </p:cNvPr>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a:extLst>
                <a:ext uri="{FF2B5EF4-FFF2-40B4-BE49-F238E27FC236}">
                  <a16:creationId xmlns:a16="http://schemas.microsoft.com/office/drawing/2014/main" id="{8C68D3B1-1887-5D86-F9D3-C7AF816065C2}"/>
                </a:ext>
              </a:extLst>
            </p:cNvPr>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a:extLst>
                <a:ext uri="{FF2B5EF4-FFF2-40B4-BE49-F238E27FC236}">
                  <a16:creationId xmlns:a16="http://schemas.microsoft.com/office/drawing/2014/main" id="{6C556889-6063-F9C8-0944-E85C575B5439}"/>
                </a:ext>
              </a:extLst>
            </p:cNvPr>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a:extLst>
                <a:ext uri="{FF2B5EF4-FFF2-40B4-BE49-F238E27FC236}">
                  <a16:creationId xmlns:a16="http://schemas.microsoft.com/office/drawing/2014/main" id="{A4EF4ECF-7AB6-5E54-A375-C7EA625BCDD9}"/>
                </a:ext>
              </a:extLst>
            </p:cNvPr>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a:extLst>
                <a:ext uri="{FF2B5EF4-FFF2-40B4-BE49-F238E27FC236}">
                  <a16:creationId xmlns:a16="http://schemas.microsoft.com/office/drawing/2014/main" id="{FF91EA8D-BEAC-842C-260B-AAE971D0FEA4}"/>
                </a:ext>
              </a:extLst>
            </p:cNvPr>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a:extLst>
                <a:ext uri="{FF2B5EF4-FFF2-40B4-BE49-F238E27FC236}">
                  <a16:creationId xmlns:a16="http://schemas.microsoft.com/office/drawing/2014/main" id="{1C04D400-C887-5C1B-7C78-435D2DE58F34}"/>
                </a:ext>
              </a:extLst>
            </p:cNvPr>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a:extLst>
                <a:ext uri="{FF2B5EF4-FFF2-40B4-BE49-F238E27FC236}">
                  <a16:creationId xmlns:a16="http://schemas.microsoft.com/office/drawing/2014/main" id="{EF2BD243-BB0A-99F8-B6C2-101BEA071639}"/>
                </a:ext>
              </a:extLst>
            </p:cNvPr>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a:extLst>
                <a:ext uri="{FF2B5EF4-FFF2-40B4-BE49-F238E27FC236}">
                  <a16:creationId xmlns:a16="http://schemas.microsoft.com/office/drawing/2014/main" id="{668B28FE-48F6-5C01-348F-E28E584AB481}"/>
                </a:ext>
              </a:extLst>
            </p:cNvPr>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a:extLst>
                <a:ext uri="{FF2B5EF4-FFF2-40B4-BE49-F238E27FC236}">
                  <a16:creationId xmlns:a16="http://schemas.microsoft.com/office/drawing/2014/main" id="{E9EAC11F-68E7-DFF4-05FB-759B95FC1E60}"/>
                </a:ext>
              </a:extLst>
            </p:cNvPr>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a:extLst>
                <a:ext uri="{FF2B5EF4-FFF2-40B4-BE49-F238E27FC236}">
                  <a16:creationId xmlns:a16="http://schemas.microsoft.com/office/drawing/2014/main" id="{F601BBFA-5AAE-A94C-E7A6-83852BB7271F}"/>
                </a:ext>
              </a:extLst>
            </p:cNvPr>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a:extLst>
                <a:ext uri="{FF2B5EF4-FFF2-40B4-BE49-F238E27FC236}">
                  <a16:creationId xmlns:a16="http://schemas.microsoft.com/office/drawing/2014/main" id="{CD4F93D2-7CDF-CF04-9440-8BAC7D56C813}"/>
                </a:ext>
              </a:extLst>
            </p:cNvPr>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a:extLst>
                <a:ext uri="{FF2B5EF4-FFF2-40B4-BE49-F238E27FC236}">
                  <a16:creationId xmlns:a16="http://schemas.microsoft.com/office/drawing/2014/main" id="{7C9F656A-D303-06C9-38C9-B0D672DDACF2}"/>
                </a:ext>
              </a:extLst>
            </p:cNvPr>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a:extLst>
                <a:ext uri="{FF2B5EF4-FFF2-40B4-BE49-F238E27FC236}">
                  <a16:creationId xmlns:a16="http://schemas.microsoft.com/office/drawing/2014/main" id="{F36EF0E8-E2D7-2B9C-B9C0-C7895EE15E91}"/>
                </a:ext>
              </a:extLst>
            </p:cNvPr>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a:extLst>
                <a:ext uri="{FF2B5EF4-FFF2-40B4-BE49-F238E27FC236}">
                  <a16:creationId xmlns:a16="http://schemas.microsoft.com/office/drawing/2014/main" id="{D0AE5F6C-0238-9DBD-5F18-C1DCE4613352}"/>
                </a:ext>
              </a:extLst>
            </p:cNvPr>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a:extLst>
                <a:ext uri="{FF2B5EF4-FFF2-40B4-BE49-F238E27FC236}">
                  <a16:creationId xmlns:a16="http://schemas.microsoft.com/office/drawing/2014/main" id="{23016E10-FD98-C6CF-3EE9-AE9D27C192C8}"/>
                </a:ext>
              </a:extLst>
            </p:cNvPr>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a:extLst>
                <a:ext uri="{FF2B5EF4-FFF2-40B4-BE49-F238E27FC236}">
                  <a16:creationId xmlns:a16="http://schemas.microsoft.com/office/drawing/2014/main" id="{A37259C3-FA55-9D53-4917-F4D42A7BC223}"/>
                </a:ext>
              </a:extLst>
            </p:cNvPr>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a:extLst>
                <a:ext uri="{FF2B5EF4-FFF2-40B4-BE49-F238E27FC236}">
                  <a16:creationId xmlns:a16="http://schemas.microsoft.com/office/drawing/2014/main" id="{C5041AD5-1D0A-03FB-2792-060F43D47E69}"/>
                </a:ext>
              </a:extLst>
            </p:cNvPr>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a:extLst>
                <a:ext uri="{FF2B5EF4-FFF2-40B4-BE49-F238E27FC236}">
                  <a16:creationId xmlns:a16="http://schemas.microsoft.com/office/drawing/2014/main" id="{19B8F1CB-08CE-A4C2-66FB-B39232D14C8D}"/>
                </a:ext>
              </a:extLst>
            </p:cNvPr>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a:extLst>
                <a:ext uri="{FF2B5EF4-FFF2-40B4-BE49-F238E27FC236}">
                  <a16:creationId xmlns:a16="http://schemas.microsoft.com/office/drawing/2014/main" id="{9814F7CA-A6BA-5C09-71F1-B2775EF25B79}"/>
                </a:ext>
              </a:extLst>
            </p:cNvPr>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a:extLst>
                <a:ext uri="{FF2B5EF4-FFF2-40B4-BE49-F238E27FC236}">
                  <a16:creationId xmlns:a16="http://schemas.microsoft.com/office/drawing/2014/main" id="{936EC5DB-FA13-E64F-A0B7-C1AE8E3D83B9}"/>
                </a:ext>
              </a:extLst>
            </p:cNvPr>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a:extLst>
                <a:ext uri="{FF2B5EF4-FFF2-40B4-BE49-F238E27FC236}">
                  <a16:creationId xmlns:a16="http://schemas.microsoft.com/office/drawing/2014/main" id="{8F4F420E-DC16-40B8-A13D-C7EA00E90483}"/>
                </a:ext>
              </a:extLst>
            </p:cNvPr>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a:extLst>
                <a:ext uri="{FF2B5EF4-FFF2-40B4-BE49-F238E27FC236}">
                  <a16:creationId xmlns:a16="http://schemas.microsoft.com/office/drawing/2014/main" id="{EEF969FE-86A0-F628-FF6B-4C164BD2CB87}"/>
                </a:ext>
              </a:extLst>
            </p:cNvPr>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a:extLst>
                <a:ext uri="{FF2B5EF4-FFF2-40B4-BE49-F238E27FC236}">
                  <a16:creationId xmlns:a16="http://schemas.microsoft.com/office/drawing/2014/main" id="{4C290532-8522-DA81-1FA6-D26DF98E7942}"/>
                </a:ext>
              </a:extLst>
            </p:cNvPr>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a:extLst>
                <a:ext uri="{FF2B5EF4-FFF2-40B4-BE49-F238E27FC236}">
                  <a16:creationId xmlns:a16="http://schemas.microsoft.com/office/drawing/2014/main" id="{892063F6-D692-AD9C-E87C-D33B499D924E}"/>
                </a:ext>
              </a:extLst>
            </p:cNvPr>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a:extLst>
                <a:ext uri="{FF2B5EF4-FFF2-40B4-BE49-F238E27FC236}">
                  <a16:creationId xmlns:a16="http://schemas.microsoft.com/office/drawing/2014/main" id="{8EA33E40-30FB-99E3-9A18-C80BFBF4050D}"/>
                </a:ext>
              </a:extLst>
            </p:cNvPr>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a:extLst>
                <a:ext uri="{FF2B5EF4-FFF2-40B4-BE49-F238E27FC236}">
                  <a16:creationId xmlns:a16="http://schemas.microsoft.com/office/drawing/2014/main" id="{A07B958F-643B-C0E3-7F1B-B49CD323782A}"/>
                </a:ext>
              </a:extLst>
            </p:cNvPr>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a:extLst>
                <a:ext uri="{FF2B5EF4-FFF2-40B4-BE49-F238E27FC236}">
                  <a16:creationId xmlns:a16="http://schemas.microsoft.com/office/drawing/2014/main" id="{C79F762F-C275-7C48-6B9D-B710FD3C37D3}"/>
                </a:ext>
              </a:extLst>
            </p:cNvPr>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a:extLst>
                <a:ext uri="{FF2B5EF4-FFF2-40B4-BE49-F238E27FC236}">
                  <a16:creationId xmlns:a16="http://schemas.microsoft.com/office/drawing/2014/main" id="{A7A984B5-E6F2-4D57-C5D2-51EBA107334C}"/>
                </a:ext>
              </a:extLst>
            </p:cNvPr>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a:extLst>
                <a:ext uri="{FF2B5EF4-FFF2-40B4-BE49-F238E27FC236}">
                  <a16:creationId xmlns:a16="http://schemas.microsoft.com/office/drawing/2014/main" id="{18133B58-1C31-533E-11B9-523C387B70C4}"/>
                </a:ext>
              </a:extLst>
            </p:cNvPr>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a:extLst>
                <a:ext uri="{FF2B5EF4-FFF2-40B4-BE49-F238E27FC236}">
                  <a16:creationId xmlns:a16="http://schemas.microsoft.com/office/drawing/2014/main" id="{D421499F-3475-43D3-E326-EB2FFC2DC8CE}"/>
                </a:ext>
              </a:extLst>
            </p:cNvPr>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a:extLst>
                <a:ext uri="{FF2B5EF4-FFF2-40B4-BE49-F238E27FC236}">
                  <a16:creationId xmlns:a16="http://schemas.microsoft.com/office/drawing/2014/main" id="{BAB940B6-DF16-ADBC-F793-54F3FE7BC2DF}"/>
                </a:ext>
              </a:extLst>
            </p:cNvPr>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a:extLst>
                <a:ext uri="{FF2B5EF4-FFF2-40B4-BE49-F238E27FC236}">
                  <a16:creationId xmlns:a16="http://schemas.microsoft.com/office/drawing/2014/main" id="{D36AD194-4989-1BB1-DCBF-0232305D3B67}"/>
                </a:ext>
              </a:extLst>
            </p:cNvPr>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a:extLst>
                <a:ext uri="{FF2B5EF4-FFF2-40B4-BE49-F238E27FC236}">
                  <a16:creationId xmlns:a16="http://schemas.microsoft.com/office/drawing/2014/main" id="{B3C8C6A9-6B00-E94A-FA9B-CEDDD811BD1F}"/>
                </a:ext>
              </a:extLst>
            </p:cNvPr>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a:extLst>
                <a:ext uri="{FF2B5EF4-FFF2-40B4-BE49-F238E27FC236}">
                  <a16:creationId xmlns:a16="http://schemas.microsoft.com/office/drawing/2014/main" id="{207E68D1-A562-DD1D-E618-F0AA86C7C361}"/>
                </a:ext>
              </a:extLst>
            </p:cNvPr>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a:extLst>
                <a:ext uri="{FF2B5EF4-FFF2-40B4-BE49-F238E27FC236}">
                  <a16:creationId xmlns:a16="http://schemas.microsoft.com/office/drawing/2014/main" id="{41679FBF-DC64-1839-EBBC-642B85108ADA}"/>
                </a:ext>
              </a:extLst>
            </p:cNvPr>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a:extLst>
                <a:ext uri="{FF2B5EF4-FFF2-40B4-BE49-F238E27FC236}">
                  <a16:creationId xmlns:a16="http://schemas.microsoft.com/office/drawing/2014/main" id="{A6DB5911-1958-B1AD-D667-AB9AAB276D53}"/>
                </a:ext>
              </a:extLst>
            </p:cNvPr>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a:extLst>
                <a:ext uri="{FF2B5EF4-FFF2-40B4-BE49-F238E27FC236}">
                  <a16:creationId xmlns:a16="http://schemas.microsoft.com/office/drawing/2014/main" id="{C4A3CA85-0C7C-A63F-18EE-302ACDD5C0B2}"/>
                </a:ext>
              </a:extLst>
            </p:cNvPr>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a:extLst>
                <a:ext uri="{FF2B5EF4-FFF2-40B4-BE49-F238E27FC236}">
                  <a16:creationId xmlns:a16="http://schemas.microsoft.com/office/drawing/2014/main" id="{A61A1AD3-0966-6119-2D1A-CB0E7896B058}"/>
                </a:ext>
              </a:extLst>
            </p:cNvPr>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a:extLst>
                <a:ext uri="{FF2B5EF4-FFF2-40B4-BE49-F238E27FC236}">
                  <a16:creationId xmlns:a16="http://schemas.microsoft.com/office/drawing/2014/main" id="{62CEB8BC-069D-DA51-8695-33D42652A469}"/>
                </a:ext>
              </a:extLst>
            </p:cNvPr>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a:extLst>
                <a:ext uri="{FF2B5EF4-FFF2-40B4-BE49-F238E27FC236}">
                  <a16:creationId xmlns:a16="http://schemas.microsoft.com/office/drawing/2014/main" id="{C5345599-A20E-4D6E-DE70-14C0154FA197}"/>
                </a:ext>
              </a:extLst>
            </p:cNvPr>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a:extLst>
                <a:ext uri="{FF2B5EF4-FFF2-40B4-BE49-F238E27FC236}">
                  <a16:creationId xmlns:a16="http://schemas.microsoft.com/office/drawing/2014/main" id="{18B21CE1-8146-8343-EFCB-B6E6FC117610}"/>
                </a:ext>
              </a:extLst>
            </p:cNvPr>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a:extLst>
                <a:ext uri="{FF2B5EF4-FFF2-40B4-BE49-F238E27FC236}">
                  <a16:creationId xmlns:a16="http://schemas.microsoft.com/office/drawing/2014/main" id="{BC28ED23-CFFE-9956-7FFB-D1BB9E933C09}"/>
                </a:ext>
              </a:extLst>
            </p:cNvPr>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a:extLst>
                <a:ext uri="{FF2B5EF4-FFF2-40B4-BE49-F238E27FC236}">
                  <a16:creationId xmlns:a16="http://schemas.microsoft.com/office/drawing/2014/main" id="{FA805F8E-6AD7-70BE-5107-59F2FCB54790}"/>
                </a:ext>
              </a:extLst>
            </p:cNvPr>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a:extLst>
                <a:ext uri="{FF2B5EF4-FFF2-40B4-BE49-F238E27FC236}">
                  <a16:creationId xmlns:a16="http://schemas.microsoft.com/office/drawing/2014/main" id="{85899C59-ED10-E3A0-A750-9889795ACE97}"/>
                </a:ext>
              </a:extLst>
            </p:cNvPr>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a:extLst>
                <a:ext uri="{FF2B5EF4-FFF2-40B4-BE49-F238E27FC236}">
                  <a16:creationId xmlns:a16="http://schemas.microsoft.com/office/drawing/2014/main" id="{4D4F2A6F-45C9-921C-67F3-11E5A742B080}"/>
                </a:ext>
              </a:extLst>
            </p:cNvPr>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a:extLst>
                <a:ext uri="{FF2B5EF4-FFF2-40B4-BE49-F238E27FC236}">
                  <a16:creationId xmlns:a16="http://schemas.microsoft.com/office/drawing/2014/main" id="{E9FBE235-5C13-7A02-FB1B-014098D660A3}"/>
                </a:ext>
              </a:extLst>
            </p:cNvPr>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a:extLst>
                <a:ext uri="{FF2B5EF4-FFF2-40B4-BE49-F238E27FC236}">
                  <a16:creationId xmlns:a16="http://schemas.microsoft.com/office/drawing/2014/main" id="{9A2CEC9F-6D3A-F6A4-5062-B61EA1BEAE2E}"/>
                </a:ext>
              </a:extLst>
            </p:cNvPr>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a:extLst>
                <a:ext uri="{FF2B5EF4-FFF2-40B4-BE49-F238E27FC236}">
                  <a16:creationId xmlns:a16="http://schemas.microsoft.com/office/drawing/2014/main" id="{C2B05E0F-D510-EF8E-8739-62272D27FA01}"/>
                </a:ext>
              </a:extLst>
            </p:cNvPr>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a:extLst>
                <a:ext uri="{FF2B5EF4-FFF2-40B4-BE49-F238E27FC236}">
                  <a16:creationId xmlns:a16="http://schemas.microsoft.com/office/drawing/2014/main" id="{2E80AE94-7245-156F-14FC-EE3AB88D302C}"/>
                </a:ext>
              </a:extLst>
            </p:cNvPr>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a:extLst>
                <a:ext uri="{FF2B5EF4-FFF2-40B4-BE49-F238E27FC236}">
                  <a16:creationId xmlns:a16="http://schemas.microsoft.com/office/drawing/2014/main" id="{C705A1A9-479B-036A-D1DE-4E1545DAEB63}"/>
                </a:ext>
              </a:extLst>
            </p:cNvPr>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a:extLst>
                <a:ext uri="{FF2B5EF4-FFF2-40B4-BE49-F238E27FC236}">
                  <a16:creationId xmlns:a16="http://schemas.microsoft.com/office/drawing/2014/main" id="{BC1F6E75-FBDD-D8AF-387C-257FA0AB5773}"/>
                </a:ext>
              </a:extLst>
            </p:cNvPr>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a:extLst>
                <a:ext uri="{FF2B5EF4-FFF2-40B4-BE49-F238E27FC236}">
                  <a16:creationId xmlns:a16="http://schemas.microsoft.com/office/drawing/2014/main" id="{17FF08C0-7294-C762-98F6-FEE073A191CF}"/>
                </a:ext>
              </a:extLst>
            </p:cNvPr>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D589356F-AE19-7CFE-CDA3-A19810661473}"/>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30329241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vi-VN"/>
              <a:t>Kết quả &amp; Hướng phát triển</a:t>
            </a:r>
            <a:endParaRPr/>
          </a:p>
        </p:txBody>
      </p:sp>
      <p:sp>
        <p:nvSpPr>
          <p:cNvPr id="1952" name="Google Shape;1952;p45"/>
          <p:cNvSpPr/>
          <p:nvPr/>
        </p:nvSpPr>
        <p:spPr>
          <a:xfrm>
            <a:off x="3540050" y="1218875"/>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5427750" y="1218875"/>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txBox="1"/>
          <p:nvPr/>
        </p:nvSpPr>
        <p:spPr>
          <a:xfrm flipH="1">
            <a:off x="2722050" y="17197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e Vietnam Pro" pitchFamily="2" charset="0"/>
                <a:ea typeface="Hind"/>
                <a:cs typeface="Hind"/>
                <a:sym typeface="Hind"/>
              </a:rPr>
              <a:t> </a:t>
            </a:r>
            <a:r>
              <a:rPr lang="en-GB" sz="1000">
                <a:solidFill>
                  <a:schemeClr val="dk1"/>
                </a:solidFill>
                <a:latin typeface="Be Vietnam Pro" pitchFamily="2" charset="0"/>
                <a:ea typeface="Hind"/>
                <a:cs typeface="Hind"/>
                <a:sym typeface="Hind"/>
              </a:rPr>
              <a:t>Đã hoàn thiện MLDockFlow nâng cấp từ notebook → hệ thống MLOps.</a:t>
            </a:r>
            <a:endParaRPr lang="en-GB" sz="1200">
              <a:solidFill>
                <a:schemeClr val="dk1"/>
              </a:solidFill>
              <a:latin typeface="Be Vietnam Pro" pitchFamily="2" charset="0"/>
              <a:ea typeface="Hind"/>
              <a:cs typeface="Hind"/>
              <a:sym typeface="Hind"/>
            </a:endParaRPr>
          </a:p>
        </p:txBody>
      </p:sp>
      <p:sp>
        <p:nvSpPr>
          <p:cNvPr id="1957" name="Google Shape;1957;p45"/>
          <p:cNvSpPr txBox="1"/>
          <p:nvPr/>
        </p:nvSpPr>
        <p:spPr>
          <a:xfrm flipH="1">
            <a:off x="4609750" y="17197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e Vietnam Pro" pitchFamily="2" charset="0"/>
                <a:ea typeface="Hind"/>
                <a:cs typeface="Hind"/>
                <a:sym typeface="Hind"/>
              </a:rPr>
              <a:t>Tăng tính tái lập, minh bạch và khả năng mở rộng.</a:t>
            </a:r>
            <a:endParaRPr sz="1000">
              <a:solidFill>
                <a:schemeClr val="dk1"/>
              </a:solidFill>
              <a:latin typeface="Be Vietnam Pro" pitchFamily="2" charset="0"/>
              <a:ea typeface="Hind"/>
              <a:cs typeface="Hind"/>
              <a:sym typeface="Hind"/>
            </a:endParaRPr>
          </a:p>
        </p:txBody>
      </p:sp>
      <p:cxnSp>
        <p:nvCxnSpPr>
          <p:cNvPr id="1960" name="Google Shape;1960;p45"/>
          <p:cNvCxnSpPr>
            <a:stCxn id="1952" idx="3"/>
            <a:endCxn id="1953" idx="1"/>
          </p:cNvCxnSpPr>
          <p:nvPr/>
        </p:nvCxnSpPr>
        <p:spPr>
          <a:xfrm>
            <a:off x="3716450" y="1307075"/>
            <a:ext cx="1711200" cy="0"/>
          </a:xfrm>
          <a:prstGeom prst="straightConnector1">
            <a:avLst/>
          </a:prstGeom>
          <a:noFill/>
          <a:ln w="9525" cap="flat" cmpd="sng">
            <a:solidFill>
              <a:schemeClr val="dk1"/>
            </a:solidFill>
            <a:prstDash val="solid"/>
            <a:round/>
            <a:headEnd type="none" w="med" len="med"/>
            <a:tailEnd type="triangle" w="med" len="med"/>
          </a:ln>
        </p:spPr>
      </p:cxnSp>
      <p:cxnSp>
        <p:nvCxnSpPr>
          <p:cNvPr id="1963" name="Google Shape;1963;p45"/>
          <p:cNvCxnSpPr>
            <a:cxnSpLocks/>
            <a:stCxn id="1952" idx="2"/>
            <a:endCxn id="1956" idx="0"/>
          </p:cNvCxnSpPr>
          <p:nvPr/>
        </p:nvCxnSpPr>
        <p:spPr>
          <a:xfrm>
            <a:off x="3628250" y="139527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64" name="Google Shape;1964;p45"/>
          <p:cNvCxnSpPr>
            <a:stCxn id="1953" idx="2"/>
            <a:endCxn id="1957" idx="0"/>
          </p:cNvCxnSpPr>
          <p:nvPr/>
        </p:nvCxnSpPr>
        <p:spPr>
          <a:xfrm>
            <a:off x="5515950" y="1395275"/>
            <a:ext cx="0" cy="324600"/>
          </a:xfrm>
          <a:prstGeom prst="straightConnector1">
            <a:avLst/>
          </a:prstGeom>
          <a:noFill/>
          <a:ln w="9525" cap="flat" cmpd="sng">
            <a:solidFill>
              <a:schemeClr val="dk1"/>
            </a:solidFill>
            <a:prstDash val="solid"/>
            <a:round/>
            <a:headEnd type="none" w="med" len="med"/>
            <a:tailEnd type="none" w="med" len="med"/>
          </a:ln>
        </p:spPr>
      </p:cxnSp>
      <p:sp>
        <p:nvSpPr>
          <p:cNvPr id="1967" name="Google Shape;1967;p45"/>
          <p:cNvSpPr/>
          <p:nvPr/>
        </p:nvSpPr>
        <p:spPr>
          <a:xfrm>
            <a:off x="3338850" y="3381113"/>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5226550" y="3381113"/>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txBox="1"/>
          <p:nvPr/>
        </p:nvSpPr>
        <p:spPr>
          <a:xfrm flipH="1">
            <a:off x="2520850" y="3881988"/>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a:solidFill>
                  <a:schemeClr val="dk1"/>
                </a:solidFill>
                <a:latin typeface="Be Vietnam Pro" pitchFamily="2" charset="0"/>
                <a:ea typeface="Hind"/>
                <a:cs typeface="Hind"/>
                <a:sym typeface="Hind"/>
              </a:rPr>
              <a:t>Mở rộng pipeline sang classification / time-series.</a:t>
            </a:r>
            <a:endParaRPr sz="1000">
              <a:solidFill>
                <a:schemeClr val="dk1"/>
              </a:solidFill>
              <a:latin typeface="Be Vietnam Pro" pitchFamily="2" charset="0"/>
              <a:ea typeface="Hind"/>
              <a:cs typeface="Hind"/>
              <a:sym typeface="Hind"/>
            </a:endParaRPr>
          </a:p>
        </p:txBody>
      </p:sp>
      <p:sp>
        <p:nvSpPr>
          <p:cNvPr id="1972" name="Google Shape;1972;p45"/>
          <p:cNvSpPr txBox="1"/>
          <p:nvPr/>
        </p:nvSpPr>
        <p:spPr>
          <a:xfrm flipH="1">
            <a:off x="4408550" y="3881988"/>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pt-BR" sz="1050">
                <a:solidFill>
                  <a:schemeClr val="dk1"/>
                </a:solidFill>
                <a:latin typeface="Be Vietnam Pro" pitchFamily="2" charset="0"/>
                <a:ea typeface="Hind"/>
                <a:cs typeface="Hind"/>
                <a:sym typeface="Hind"/>
              </a:rPr>
              <a:t>Giám sát bằng </a:t>
            </a:r>
            <a:r>
              <a:rPr lang="pt-BR" sz="1050" b="1">
                <a:solidFill>
                  <a:schemeClr val="dk1"/>
                </a:solidFill>
                <a:latin typeface="Be Vietnam Pro" pitchFamily="2" charset="0"/>
                <a:ea typeface="Hind"/>
                <a:cs typeface="Hind"/>
                <a:sym typeface="Hind"/>
              </a:rPr>
              <a:t>Prometheus + Grafana.</a:t>
            </a:r>
          </a:p>
          <a:p>
            <a:pPr marL="0" lvl="0" indent="0" algn="ctr" rtl="0">
              <a:spcBef>
                <a:spcPts val="0"/>
              </a:spcBef>
              <a:spcAft>
                <a:spcPts val="0"/>
              </a:spcAft>
              <a:buNone/>
            </a:pPr>
            <a:r>
              <a:rPr lang="en-GB" sz="1050">
                <a:solidFill>
                  <a:schemeClr val="dk1"/>
                </a:solidFill>
                <a:latin typeface="Be Vietnam Pro" pitchFamily="2" charset="0"/>
                <a:ea typeface="Hind"/>
                <a:cs typeface="Hind"/>
                <a:sym typeface="Hind"/>
              </a:rPr>
              <a:t>Hỗ trợ </a:t>
            </a:r>
            <a:r>
              <a:rPr lang="en-GB" sz="1050" b="1">
                <a:solidFill>
                  <a:schemeClr val="dk1"/>
                </a:solidFill>
                <a:latin typeface="Be Vietnam Pro" pitchFamily="2" charset="0"/>
                <a:ea typeface="Hind"/>
                <a:cs typeface="Hind"/>
                <a:sym typeface="Hind"/>
              </a:rPr>
              <a:t>Kubernetes &amp; Helm Chart </a:t>
            </a:r>
            <a:r>
              <a:rPr lang="en-GB" sz="1050">
                <a:solidFill>
                  <a:schemeClr val="dk1"/>
                </a:solidFill>
                <a:latin typeface="Be Vietnam Pro" pitchFamily="2" charset="0"/>
                <a:ea typeface="Hind"/>
                <a:cs typeface="Hind"/>
                <a:sym typeface="Hind"/>
              </a:rPr>
              <a:t>để scale.</a:t>
            </a:r>
            <a:endParaRPr sz="1050">
              <a:solidFill>
                <a:schemeClr val="dk1"/>
              </a:solidFill>
              <a:latin typeface="Be Vietnam Pro" pitchFamily="2" charset="0"/>
              <a:ea typeface="Hind"/>
              <a:cs typeface="Hind"/>
              <a:sym typeface="Hind"/>
            </a:endParaRPr>
          </a:p>
        </p:txBody>
      </p:sp>
      <p:cxnSp>
        <p:nvCxnSpPr>
          <p:cNvPr id="1975" name="Google Shape;1975;p45"/>
          <p:cNvCxnSpPr>
            <a:stCxn id="1967" idx="3"/>
            <a:endCxn id="1968" idx="1"/>
          </p:cNvCxnSpPr>
          <p:nvPr/>
        </p:nvCxnSpPr>
        <p:spPr>
          <a:xfrm>
            <a:off x="3515250" y="3469313"/>
            <a:ext cx="1711200" cy="0"/>
          </a:xfrm>
          <a:prstGeom prst="straightConnector1">
            <a:avLst/>
          </a:prstGeom>
          <a:noFill/>
          <a:ln w="9525" cap="flat" cmpd="sng">
            <a:solidFill>
              <a:schemeClr val="dk1"/>
            </a:solidFill>
            <a:prstDash val="solid"/>
            <a:round/>
            <a:headEnd type="none" w="med" len="med"/>
            <a:tailEnd type="triangle" w="med" len="med"/>
          </a:ln>
        </p:spPr>
      </p:cxnSp>
      <p:cxnSp>
        <p:nvCxnSpPr>
          <p:cNvPr id="1978" name="Google Shape;1978;p45"/>
          <p:cNvCxnSpPr>
            <a:stCxn id="1967" idx="2"/>
            <a:endCxn id="1971" idx="0"/>
          </p:cNvCxnSpPr>
          <p:nvPr/>
        </p:nvCxnSpPr>
        <p:spPr>
          <a:xfrm>
            <a:off x="3427050" y="355751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79" name="Google Shape;1979;p45"/>
          <p:cNvCxnSpPr>
            <a:stCxn id="1968" idx="2"/>
            <a:endCxn id="1972" idx="0"/>
          </p:cNvCxnSpPr>
          <p:nvPr/>
        </p:nvCxnSpPr>
        <p:spPr>
          <a:xfrm>
            <a:off x="5314750" y="3557513"/>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82" name="Google Shape;1982;p45"/>
          <p:cNvCxnSpPr>
            <a:cxnSpLocks/>
            <a:stCxn id="1953" idx="3"/>
            <a:endCxn id="1967" idx="1"/>
          </p:cNvCxnSpPr>
          <p:nvPr/>
        </p:nvCxnSpPr>
        <p:spPr>
          <a:xfrm flipH="1">
            <a:off x="3338850" y="1307075"/>
            <a:ext cx="2265300" cy="2162238"/>
          </a:xfrm>
          <a:prstGeom prst="bentConnector5">
            <a:avLst>
              <a:gd name="adj1" fmla="val -33664"/>
              <a:gd name="adj2" fmla="val 56766"/>
              <a:gd name="adj3" fmla="val 110091"/>
            </a:avLst>
          </a:prstGeom>
          <a:noFill/>
          <a:ln w="9525" cap="flat" cmpd="sng">
            <a:solidFill>
              <a:schemeClr val="dk1"/>
            </a:solidFill>
            <a:prstDash val="solid"/>
            <a:round/>
            <a:headEnd type="none" w="med" len="med"/>
            <a:tailEnd type="triangle" w="med" len="med"/>
          </a:ln>
        </p:spPr>
      </p:cxnSp>
      <p:sp>
        <p:nvSpPr>
          <p:cNvPr id="8" name="Google Shape;1957;p45">
            <a:extLst>
              <a:ext uri="{FF2B5EF4-FFF2-40B4-BE49-F238E27FC236}">
                <a16:creationId xmlns:a16="http://schemas.microsoft.com/office/drawing/2014/main" id="{2477BA17-E9C0-1E8C-C388-9E6BA358B121}"/>
              </a:ext>
            </a:extLst>
          </p:cNvPr>
          <p:cNvSpPr txBox="1"/>
          <p:nvPr/>
        </p:nvSpPr>
        <p:spPr>
          <a:xfrm flipH="1">
            <a:off x="3502350" y="2571750"/>
            <a:ext cx="1812300" cy="39107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b="1">
                <a:solidFill>
                  <a:schemeClr val="dk1"/>
                </a:solidFill>
                <a:latin typeface="Be Vietnam Pro" pitchFamily="2" charset="0"/>
                <a:ea typeface="Hind"/>
                <a:cs typeface="Hind"/>
                <a:sym typeface="Hind"/>
              </a:rPr>
              <a:t>HƯỚNG PHÁT TRIỂN</a:t>
            </a:r>
            <a:endParaRPr sz="1200" b="1">
              <a:solidFill>
                <a:schemeClr val="dk1"/>
              </a:solidFill>
              <a:latin typeface="Be Vietnam Pro" pitchFamily="2" charset="0"/>
              <a:ea typeface="Hind"/>
              <a:cs typeface="Hind"/>
              <a:sym typeface="Hind"/>
            </a:endParaRPr>
          </a:p>
        </p:txBody>
      </p:sp>
      <p:sp>
        <p:nvSpPr>
          <p:cNvPr id="2" name="Google Shape;1952;p45">
            <a:extLst>
              <a:ext uri="{FF2B5EF4-FFF2-40B4-BE49-F238E27FC236}">
                <a16:creationId xmlns:a16="http://schemas.microsoft.com/office/drawing/2014/main" id="{983C41A5-70D0-A89D-93A3-6D0DBC807FE2}"/>
              </a:ext>
            </a:extLst>
          </p:cNvPr>
          <p:cNvSpPr/>
          <p:nvPr/>
        </p:nvSpPr>
        <p:spPr>
          <a:xfrm>
            <a:off x="1652400" y="1218875"/>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56;p45">
            <a:extLst>
              <a:ext uri="{FF2B5EF4-FFF2-40B4-BE49-F238E27FC236}">
                <a16:creationId xmlns:a16="http://schemas.microsoft.com/office/drawing/2014/main" id="{62D3A376-EC50-45CE-41CC-80C771E92200}"/>
              </a:ext>
            </a:extLst>
          </p:cNvPr>
          <p:cNvSpPr txBox="1"/>
          <p:nvPr/>
        </p:nvSpPr>
        <p:spPr>
          <a:xfrm flipH="1">
            <a:off x="834400" y="1719750"/>
            <a:ext cx="1812300" cy="852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1000">
                <a:solidFill>
                  <a:schemeClr val="dk1"/>
                </a:solidFill>
                <a:latin typeface="Be Vietnam Pro" pitchFamily="2" charset="0"/>
                <a:ea typeface="Hind"/>
                <a:cs typeface="Hind"/>
                <a:sym typeface="Hind"/>
              </a:rPr>
              <a:t>Kết hợp 3 yếu tố cốt lõi: </a:t>
            </a:r>
          </a:p>
          <a:p>
            <a:pPr marL="171450" lvl="0" indent="-171450" rtl="0">
              <a:spcBef>
                <a:spcPts val="0"/>
              </a:spcBef>
              <a:spcAft>
                <a:spcPts val="0"/>
              </a:spcAft>
              <a:buFont typeface="Arial" panose="020B0604020202020204" pitchFamily="34" charset="0"/>
              <a:buChar char="•"/>
            </a:pPr>
            <a:r>
              <a:rPr lang="en-GB" sz="800">
                <a:solidFill>
                  <a:schemeClr val="dk1"/>
                </a:solidFill>
                <a:latin typeface="Be Vietnam Pro" pitchFamily="2" charset="0"/>
                <a:ea typeface="Hind"/>
                <a:cs typeface="Hind"/>
                <a:sym typeface="Hind"/>
              </a:rPr>
              <a:t>Experiment Tracking – Mlflow</a:t>
            </a:r>
          </a:p>
          <a:p>
            <a:pPr marL="171450" lvl="0" indent="-171450" rtl="0">
              <a:spcBef>
                <a:spcPts val="0"/>
              </a:spcBef>
              <a:spcAft>
                <a:spcPts val="0"/>
              </a:spcAft>
              <a:buFont typeface="Arial" panose="020B0604020202020204" pitchFamily="34" charset="0"/>
              <a:buChar char="•"/>
            </a:pPr>
            <a:r>
              <a:rPr lang="en-GB" sz="800">
                <a:solidFill>
                  <a:schemeClr val="dk1"/>
                </a:solidFill>
                <a:latin typeface="Be Vietnam Pro" pitchFamily="2" charset="0"/>
                <a:ea typeface="Hind"/>
                <a:cs typeface="Hind"/>
                <a:sym typeface="Hind"/>
              </a:rPr>
              <a:t>Automation &amp; Optimization – Optuna</a:t>
            </a:r>
          </a:p>
          <a:p>
            <a:pPr marL="171450" lvl="0" indent="-171450" rtl="0">
              <a:spcBef>
                <a:spcPts val="0"/>
              </a:spcBef>
              <a:spcAft>
                <a:spcPts val="0"/>
              </a:spcAft>
              <a:buFont typeface="Arial" panose="020B0604020202020204" pitchFamily="34" charset="0"/>
              <a:buChar char="•"/>
            </a:pPr>
            <a:r>
              <a:rPr lang="en-GB" sz="800">
                <a:solidFill>
                  <a:schemeClr val="dk1"/>
                </a:solidFill>
                <a:latin typeface="Be Vietnam Pro" pitchFamily="2" charset="0"/>
                <a:ea typeface="Hind"/>
                <a:cs typeface="Hind"/>
                <a:sym typeface="Hind"/>
              </a:rPr>
              <a:t>Deployment &amp; Monitoring – Docker + FastAPI + Streamlit</a:t>
            </a:r>
            <a:endParaRPr sz="800">
              <a:solidFill>
                <a:schemeClr val="dk1"/>
              </a:solidFill>
              <a:latin typeface="Be Vietnam Pro" pitchFamily="2" charset="0"/>
              <a:ea typeface="Hind"/>
              <a:cs typeface="Hind"/>
              <a:sym typeface="Hind"/>
            </a:endParaRPr>
          </a:p>
        </p:txBody>
      </p:sp>
      <p:cxnSp>
        <p:nvCxnSpPr>
          <p:cNvPr id="4" name="Google Shape;1960;p45">
            <a:extLst>
              <a:ext uri="{FF2B5EF4-FFF2-40B4-BE49-F238E27FC236}">
                <a16:creationId xmlns:a16="http://schemas.microsoft.com/office/drawing/2014/main" id="{13BA6372-F1FD-E125-F0B6-4CE23C5B25C9}"/>
              </a:ext>
            </a:extLst>
          </p:cNvPr>
          <p:cNvCxnSpPr>
            <a:stCxn id="2" idx="3"/>
          </p:cNvCxnSpPr>
          <p:nvPr/>
        </p:nvCxnSpPr>
        <p:spPr>
          <a:xfrm>
            <a:off x="1828800" y="1307075"/>
            <a:ext cx="1711200" cy="0"/>
          </a:xfrm>
          <a:prstGeom prst="straightConnector1">
            <a:avLst/>
          </a:prstGeom>
          <a:noFill/>
          <a:ln w="9525" cap="flat" cmpd="sng">
            <a:solidFill>
              <a:schemeClr val="dk1"/>
            </a:solidFill>
            <a:prstDash val="solid"/>
            <a:round/>
            <a:headEnd type="none" w="med" len="med"/>
            <a:tailEnd type="triangle" w="med" len="med"/>
          </a:ln>
        </p:spPr>
      </p:cxnSp>
      <p:cxnSp>
        <p:nvCxnSpPr>
          <p:cNvPr id="5" name="Google Shape;1963;p45">
            <a:extLst>
              <a:ext uri="{FF2B5EF4-FFF2-40B4-BE49-F238E27FC236}">
                <a16:creationId xmlns:a16="http://schemas.microsoft.com/office/drawing/2014/main" id="{5301FBFE-9DEA-9146-3DF5-FD015BAB490E}"/>
              </a:ext>
            </a:extLst>
          </p:cNvPr>
          <p:cNvCxnSpPr>
            <a:cxnSpLocks/>
            <a:stCxn id="2" idx="2"/>
            <a:endCxn id="3" idx="0"/>
          </p:cNvCxnSpPr>
          <p:nvPr/>
        </p:nvCxnSpPr>
        <p:spPr>
          <a:xfrm>
            <a:off x="1740600" y="1395275"/>
            <a:ext cx="0" cy="324600"/>
          </a:xfrm>
          <a:prstGeom prst="straightConnector1">
            <a:avLst/>
          </a:prstGeom>
          <a:noFill/>
          <a:ln w="9525" cap="flat" cmpd="sng">
            <a:solidFill>
              <a:schemeClr val="dk1"/>
            </a:solidFill>
            <a:prstDash val="solid"/>
            <a:round/>
            <a:headEnd type="none" w="med" len="med"/>
            <a:tailEnd type="none" w="med" len="med"/>
          </a:ln>
        </p:spPr>
      </p:cxnSp>
      <p:sp>
        <p:nvSpPr>
          <p:cNvPr id="7" name="Google Shape;1968;p45">
            <a:extLst>
              <a:ext uri="{FF2B5EF4-FFF2-40B4-BE49-F238E27FC236}">
                <a16:creationId xmlns:a16="http://schemas.microsoft.com/office/drawing/2014/main" id="{24BC6608-4E54-3877-73E8-0901288FC1B0}"/>
              </a:ext>
            </a:extLst>
          </p:cNvPr>
          <p:cNvSpPr/>
          <p:nvPr/>
        </p:nvSpPr>
        <p:spPr>
          <a:xfrm>
            <a:off x="7114249" y="3381113"/>
            <a:ext cx="176400" cy="176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72;p45">
            <a:extLst>
              <a:ext uri="{FF2B5EF4-FFF2-40B4-BE49-F238E27FC236}">
                <a16:creationId xmlns:a16="http://schemas.microsoft.com/office/drawing/2014/main" id="{2A6831C7-93CD-4C6F-83DB-B9794365740D}"/>
              </a:ext>
            </a:extLst>
          </p:cNvPr>
          <p:cNvSpPr txBox="1"/>
          <p:nvPr/>
        </p:nvSpPr>
        <p:spPr>
          <a:xfrm flipH="1">
            <a:off x="6296249" y="3881988"/>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sz="1000">
                <a:solidFill>
                  <a:schemeClr val="dk1"/>
                </a:solidFill>
                <a:latin typeface="Be Vietnam Pro" pitchFamily="2" charset="0"/>
                <a:ea typeface="Hind"/>
                <a:cs typeface="Hind"/>
                <a:sym typeface="Hind"/>
              </a:rPr>
              <a:t>Tự động retrain khi phát hiện data drift</a:t>
            </a:r>
            <a:r>
              <a:rPr lang="vi-VN" sz="1200">
                <a:solidFill>
                  <a:schemeClr val="dk1"/>
                </a:solidFill>
                <a:latin typeface="Be Vietnam Pro" pitchFamily="2" charset="0"/>
                <a:ea typeface="Hind"/>
                <a:cs typeface="Hind"/>
                <a:sym typeface="Hind"/>
              </a:rPr>
              <a:t>.</a:t>
            </a:r>
            <a:endParaRPr sz="1200">
              <a:solidFill>
                <a:schemeClr val="dk1"/>
              </a:solidFill>
              <a:latin typeface="Be Vietnam Pro" pitchFamily="2" charset="0"/>
              <a:ea typeface="Hind"/>
              <a:cs typeface="Hind"/>
              <a:sym typeface="Hind"/>
            </a:endParaRPr>
          </a:p>
        </p:txBody>
      </p:sp>
      <p:cxnSp>
        <p:nvCxnSpPr>
          <p:cNvPr id="10" name="Google Shape;1975;p45">
            <a:extLst>
              <a:ext uri="{FF2B5EF4-FFF2-40B4-BE49-F238E27FC236}">
                <a16:creationId xmlns:a16="http://schemas.microsoft.com/office/drawing/2014/main" id="{3AC8B2CE-679F-E3C0-C560-CA02B4196FF2}"/>
              </a:ext>
            </a:extLst>
          </p:cNvPr>
          <p:cNvCxnSpPr>
            <a:endCxn id="7" idx="1"/>
          </p:cNvCxnSpPr>
          <p:nvPr/>
        </p:nvCxnSpPr>
        <p:spPr>
          <a:xfrm>
            <a:off x="5402949" y="3469313"/>
            <a:ext cx="1711200" cy="0"/>
          </a:xfrm>
          <a:prstGeom prst="straightConnector1">
            <a:avLst/>
          </a:prstGeom>
          <a:noFill/>
          <a:ln w="9525" cap="flat" cmpd="sng">
            <a:solidFill>
              <a:schemeClr val="dk1"/>
            </a:solidFill>
            <a:prstDash val="solid"/>
            <a:round/>
            <a:headEnd type="none" w="med" len="med"/>
            <a:tailEnd type="triangle" w="med" len="med"/>
          </a:ln>
        </p:spPr>
      </p:cxnSp>
      <p:cxnSp>
        <p:nvCxnSpPr>
          <p:cNvPr id="11" name="Google Shape;1979;p45">
            <a:extLst>
              <a:ext uri="{FF2B5EF4-FFF2-40B4-BE49-F238E27FC236}">
                <a16:creationId xmlns:a16="http://schemas.microsoft.com/office/drawing/2014/main" id="{D297D7AB-3848-32D2-DE27-3F8B66971D8D}"/>
              </a:ext>
            </a:extLst>
          </p:cNvPr>
          <p:cNvCxnSpPr>
            <a:stCxn id="7" idx="2"/>
            <a:endCxn id="9" idx="0"/>
          </p:cNvCxnSpPr>
          <p:nvPr/>
        </p:nvCxnSpPr>
        <p:spPr>
          <a:xfrm>
            <a:off x="7202449" y="3557513"/>
            <a:ext cx="0" cy="32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50"/>
          <p:cNvSpPr txBox="1">
            <a:spLocks noGrp="1"/>
          </p:cNvSpPr>
          <p:nvPr>
            <p:ph type="title"/>
          </p:nvPr>
        </p:nvSpPr>
        <p:spPr>
          <a:xfrm>
            <a:off x="2347988" y="1667988"/>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039" name="Google Shape;2039;p50"/>
          <p:cNvSpPr txBox="1">
            <a:spLocks noGrp="1"/>
          </p:cNvSpPr>
          <p:nvPr>
            <p:ph type="subTitle" idx="1"/>
          </p:nvPr>
        </p:nvSpPr>
        <p:spPr>
          <a:xfrm>
            <a:off x="2347950" y="2670622"/>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t>Do you have any questions?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33"/>
          <p:cNvSpPr txBox="1">
            <a:spLocks noGrp="1"/>
          </p:cNvSpPr>
          <p:nvPr>
            <p:ph type="title"/>
          </p:nvPr>
        </p:nvSpPr>
        <p:spPr>
          <a:xfrm>
            <a:off x="720000"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621" name="Google Shape;1621;p33"/>
          <p:cNvSpPr txBox="1">
            <a:spLocks noGrp="1"/>
          </p:cNvSpPr>
          <p:nvPr>
            <p:ph type="title" idx="2"/>
          </p:nvPr>
        </p:nvSpPr>
        <p:spPr>
          <a:xfrm>
            <a:off x="720000" y="16101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622" name="Google Shape;1622;p33"/>
          <p:cNvSpPr txBox="1">
            <a:spLocks noGrp="1"/>
          </p:cNvSpPr>
          <p:nvPr>
            <p:ph type="title" idx="3"/>
          </p:nvPr>
        </p:nvSpPr>
        <p:spPr>
          <a:xfrm>
            <a:off x="720000" y="3124985"/>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623" name="Google Shape;1623;p33"/>
          <p:cNvSpPr txBox="1">
            <a:spLocks noGrp="1"/>
          </p:cNvSpPr>
          <p:nvPr>
            <p:ph type="title" idx="4"/>
          </p:nvPr>
        </p:nvSpPr>
        <p:spPr>
          <a:xfrm>
            <a:off x="3306000" y="16101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624" name="Google Shape;1624;p33"/>
          <p:cNvSpPr txBox="1">
            <a:spLocks noGrp="1"/>
          </p:cNvSpPr>
          <p:nvPr>
            <p:ph type="title" idx="5"/>
          </p:nvPr>
        </p:nvSpPr>
        <p:spPr>
          <a:xfrm>
            <a:off x="3306000" y="3124985"/>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625" name="Google Shape;1625;p33"/>
          <p:cNvSpPr txBox="1">
            <a:spLocks noGrp="1"/>
          </p:cNvSpPr>
          <p:nvPr>
            <p:ph type="title" idx="6"/>
          </p:nvPr>
        </p:nvSpPr>
        <p:spPr>
          <a:xfrm>
            <a:off x="5892000" y="16101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627" name="Google Shape;1627;p33"/>
          <p:cNvSpPr txBox="1">
            <a:spLocks noGrp="1"/>
          </p:cNvSpPr>
          <p:nvPr>
            <p:ph type="subTitle" idx="1"/>
          </p:nvPr>
        </p:nvSpPr>
        <p:spPr>
          <a:xfrm>
            <a:off x="720000" y="2012125"/>
            <a:ext cx="2532000" cy="523500"/>
          </a:xfrm>
          <a:prstGeom prst="rect">
            <a:avLst/>
          </a:prstGeom>
        </p:spPr>
        <p:txBody>
          <a:bodyPr spcFirstLastPara="1" wrap="square" lIns="91425" tIns="91425" rIns="91425" bIns="91425" anchor="t" anchorCtr="0">
            <a:noAutofit/>
          </a:bodyPr>
          <a:lstStyle/>
          <a:p>
            <a:pPr marL="0" lvl="0" indent="0"/>
            <a:r>
              <a:rPr lang="en"/>
              <a:t>Objectives of the project</a:t>
            </a:r>
            <a:endParaRPr/>
          </a:p>
        </p:txBody>
      </p:sp>
      <p:sp>
        <p:nvSpPr>
          <p:cNvPr id="1628" name="Google Shape;1628;p33"/>
          <p:cNvSpPr txBox="1">
            <a:spLocks noGrp="1"/>
          </p:cNvSpPr>
          <p:nvPr>
            <p:ph type="subTitle" idx="8"/>
          </p:nvPr>
        </p:nvSpPr>
        <p:spPr>
          <a:xfrm>
            <a:off x="3306000" y="2012125"/>
            <a:ext cx="2532000" cy="523500"/>
          </a:xfrm>
          <a:prstGeom prst="rect">
            <a:avLst/>
          </a:prstGeom>
        </p:spPr>
        <p:txBody>
          <a:bodyPr spcFirstLastPara="1" wrap="square" lIns="91425" tIns="91425" rIns="91425" bIns="91425" anchor="t" anchorCtr="0">
            <a:noAutofit/>
          </a:bodyPr>
          <a:lstStyle/>
          <a:p>
            <a:pPr marL="0" lvl="0" indent="0"/>
            <a:r>
              <a:rPr lang="en"/>
              <a:t>Structure of the project</a:t>
            </a:r>
            <a:endParaRPr/>
          </a:p>
        </p:txBody>
      </p:sp>
      <p:sp>
        <p:nvSpPr>
          <p:cNvPr id="1629" name="Google Shape;1629;p33"/>
          <p:cNvSpPr txBox="1">
            <a:spLocks noGrp="1"/>
          </p:cNvSpPr>
          <p:nvPr>
            <p:ph type="subTitle" idx="9"/>
          </p:nvPr>
        </p:nvSpPr>
        <p:spPr>
          <a:xfrm>
            <a:off x="5892000" y="2012125"/>
            <a:ext cx="2532000" cy="523500"/>
          </a:xfrm>
          <a:prstGeom prst="rect">
            <a:avLst/>
          </a:prstGeom>
        </p:spPr>
        <p:txBody>
          <a:bodyPr spcFirstLastPara="1" wrap="square" lIns="91425" tIns="91425" rIns="91425" bIns="91425" anchor="t" anchorCtr="0">
            <a:noAutofit/>
          </a:bodyPr>
          <a:lstStyle/>
          <a:p>
            <a:pPr marL="0" lvl="0" indent="0"/>
            <a:r>
              <a:rPr lang="en-US">
                <a:solidFill>
                  <a:srgbClr val="444242"/>
                </a:solidFill>
                <a:latin typeface="Barlow" panose="00000500000000000000" pitchFamily="2" charset="0"/>
              </a:rPr>
              <a:t>Upgrade of the project</a:t>
            </a:r>
            <a:endParaRPr/>
          </a:p>
        </p:txBody>
      </p:sp>
      <p:sp>
        <p:nvSpPr>
          <p:cNvPr id="1630" name="Google Shape;1630;p33"/>
          <p:cNvSpPr txBox="1">
            <a:spLocks noGrp="1"/>
          </p:cNvSpPr>
          <p:nvPr>
            <p:ph type="subTitle" idx="13"/>
          </p:nvPr>
        </p:nvSpPr>
        <p:spPr>
          <a:xfrm>
            <a:off x="720000" y="3526994"/>
            <a:ext cx="2532000" cy="523500"/>
          </a:xfrm>
          <a:prstGeom prst="rect">
            <a:avLst/>
          </a:prstGeom>
        </p:spPr>
        <p:txBody>
          <a:bodyPr spcFirstLastPara="1" wrap="square" lIns="91425" tIns="91425" rIns="91425" bIns="91425" anchor="t" anchorCtr="0">
            <a:noAutofit/>
          </a:bodyPr>
          <a:lstStyle/>
          <a:p>
            <a:pPr marL="0" lvl="0" indent="0"/>
            <a:r>
              <a:rPr lang="en-US"/>
              <a:t>Experiment &amp; Results</a:t>
            </a:r>
            <a:endParaRPr/>
          </a:p>
        </p:txBody>
      </p:sp>
      <p:sp>
        <p:nvSpPr>
          <p:cNvPr id="1631" name="Google Shape;1631;p33"/>
          <p:cNvSpPr txBox="1">
            <a:spLocks noGrp="1"/>
          </p:cNvSpPr>
          <p:nvPr>
            <p:ph type="subTitle" idx="14"/>
          </p:nvPr>
        </p:nvSpPr>
        <p:spPr>
          <a:xfrm>
            <a:off x="3306000" y="3526994"/>
            <a:ext cx="2532000" cy="523500"/>
          </a:xfrm>
          <a:prstGeom prst="rect">
            <a:avLst/>
          </a:prstGeom>
        </p:spPr>
        <p:txBody>
          <a:bodyPr spcFirstLastPara="1" wrap="square" lIns="91425" tIns="91425" rIns="91425" bIns="91425" anchor="t" anchorCtr="0">
            <a:noAutofit/>
          </a:bodyPr>
          <a:lstStyle/>
          <a:p>
            <a:pPr marL="0" lvl="0" indent="0"/>
            <a:r>
              <a:rPr lang="en-US"/>
              <a:t>Monitoring &amp; Deployment</a:t>
            </a:r>
            <a:endParaRPr/>
          </a:p>
        </p:txBody>
      </p:sp>
      <p:sp>
        <p:nvSpPr>
          <p:cNvPr id="2" name="Google Shape;1624;p33">
            <a:extLst>
              <a:ext uri="{FF2B5EF4-FFF2-40B4-BE49-F238E27FC236}">
                <a16:creationId xmlns:a16="http://schemas.microsoft.com/office/drawing/2014/main" id="{DFC15DCC-53E3-C7C3-8F90-E38BABC18F91}"/>
              </a:ext>
            </a:extLst>
          </p:cNvPr>
          <p:cNvSpPr txBox="1">
            <a:spLocks/>
          </p:cNvSpPr>
          <p:nvPr/>
        </p:nvSpPr>
        <p:spPr>
          <a:xfrm>
            <a:off x="5892000" y="3124985"/>
            <a:ext cx="7347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rlow"/>
              <a:buNone/>
              <a:defRPr sz="2700" b="1" i="0" u="none" strike="noStrike" cap="none">
                <a:solidFill>
                  <a:schemeClr val="lt1"/>
                </a:solidFill>
                <a:latin typeface="Barlow"/>
                <a:ea typeface="Barlow"/>
                <a:cs typeface="Barlow"/>
                <a:sym typeface="Barlow"/>
              </a:defRPr>
            </a:lvl1pPr>
            <a:lvl2pPr marR="0" lvl="1"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2pPr>
            <a:lvl3pPr marR="0" lvl="2"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3pPr>
            <a:lvl4pPr marR="0" lvl="3"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4pPr>
            <a:lvl5pPr marR="0" lvl="4"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5pPr>
            <a:lvl6pPr marR="0" lvl="5"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6pPr>
            <a:lvl7pPr marR="0" lvl="6"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7pPr>
            <a:lvl8pPr marR="0" lvl="7"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8pPr>
            <a:lvl9pPr marR="0" lvl="8" algn="l" rtl="0">
              <a:lnSpc>
                <a:spcPct val="100000"/>
              </a:lnSpc>
              <a:spcBef>
                <a:spcPts val="0"/>
              </a:spcBef>
              <a:spcAft>
                <a:spcPts val="0"/>
              </a:spcAft>
              <a:buClr>
                <a:schemeClr val="dk1"/>
              </a:buClr>
              <a:buSzPts val="3000"/>
              <a:buFont typeface="Barlow"/>
              <a:buNone/>
              <a:defRPr sz="3000" b="1" i="0" u="none" strike="noStrike" cap="none">
                <a:solidFill>
                  <a:schemeClr val="dk1"/>
                </a:solidFill>
                <a:latin typeface="Barlow"/>
                <a:ea typeface="Barlow"/>
                <a:cs typeface="Barlow"/>
                <a:sym typeface="Barlow"/>
              </a:defRPr>
            </a:lvl9pPr>
          </a:lstStyle>
          <a:p>
            <a:r>
              <a:rPr lang="en"/>
              <a:t>06</a:t>
            </a:r>
          </a:p>
        </p:txBody>
      </p:sp>
      <p:sp>
        <p:nvSpPr>
          <p:cNvPr id="3" name="Google Shape;1631;p33">
            <a:extLst>
              <a:ext uri="{FF2B5EF4-FFF2-40B4-BE49-F238E27FC236}">
                <a16:creationId xmlns:a16="http://schemas.microsoft.com/office/drawing/2014/main" id="{01562F64-9689-53DD-5140-E15A261BB74C}"/>
              </a:ext>
            </a:extLst>
          </p:cNvPr>
          <p:cNvSpPr txBox="1">
            <a:spLocks/>
          </p:cNvSpPr>
          <p:nvPr/>
        </p:nvSpPr>
        <p:spPr>
          <a:xfrm>
            <a:off x="5892000" y="3526994"/>
            <a:ext cx="2532000" cy="9700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arlow"/>
              <a:buNone/>
              <a:defRPr sz="2000" b="1" i="0" u="none" strike="noStrike" cap="none">
                <a:solidFill>
                  <a:schemeClr val="dk1"/>
                </a:solidFill>
                <a:latin typeface="Barlow"/>
                <a:ea typeface="Barlow"/>
                <a:cs typeface="Barlow"/>
                <a:sym typeface="Barlow"/>
              </a:defRPr>
            </a:lvl1pPr>
            <a:lvl2pPr marL="914400" marR="0" lvl="1"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2pPr>
            <a:lvl3pPr marL="1371600" marR="0" lvl="2"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3pPr>
            <a:lvl4pPr marL="1828800" marR="0" lvl="3"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4pPr>
            <a:lvl5pPr marL="2286000" marR="0" lvl="4"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5pPr>
            <a:lvl6pPr marL="2743200" marR="0" lvl="5"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6pPr>
            <a:lvl7pPr marL="3200400" marR="0" lvl="6"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7pPr>
            <a:lvl8pPr marL="3657600" marR="0" lvl="7"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8pPr>
            <a:lvl9pPr marL="4114800" marR="0" lvl="8" indent="-304800" algn="l" rtl="0">
              <a:lnSpc>
                <a:spcPct val="100000"/>
              </a:lnSpc>
              <a:spcBef>
                <a:spcPts val="0"/>
              </a:spcBef>
              <a:spcAft>
                <a:spcPts val="0"/>
              </a:spcAft>
              <a:buClr>
                <a:schemeClr val="dk1"/>
              </a:buClr>
              <a:buSzPts val="2400"/>
              <a:buFont typeface="Barlow"/>
              <a:buNone/>
              <a:defRPr sz="2400" b="1" i="0" u="none" strike="noStrike" cap="none">
                <a:solidFill>
                  <a:schemeClr val="dk1"/>
                </a:solidFill>
                <a:latin typeface="Barlow"/>
                <a:ea typeface="Barlow"/>
                <a:cs typeface="Barlow"/>
                <a:sym typeface="Barlow"/>
              </a:defRPr>
            </a:lvl9pPr>
          </a:lstStyle>
          <a:p>
            <a:pPr marL="0" indent="0"/>
            <a:r>
              <a:rPr lang="en-US">
                <a:solidFill>
                  <a:srgbClr val="444242"/>
                </a:solidFill>
                <a:latin typeface="Barlow" panose="00000500000000000000" pitchFamily="2" charset="0"/>
              </a:rPr>
              <a:t>Conclusion</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3"/>
        <p:cNvGrpSpPr/>
        <p:nvPr/>
      </p:nvGrpSpPr>
      <p:grpSpPr>
        <a:xfrm>
          <a:off x="0" y="0"/>
          <a:ext cx="0" cy="0"/>
          <a:chOff x="0" y="0"/>
          <a:chExt cx="0" cy="0"/>
        </a:xfrm>
      </p:grpSpPr>
      <p:sp>
        <p:nvSpPr>
          <p:cNvPr id="1644" name="Google Shape;1644;p35"/>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 of the project</a:t>
            </a:r>
            <a:endParaRPr/>
          </a:p>
        </p:txBody>
      </p:sp>
      <p:sp>
        <p:nvSpPr>
          <p:cNvPr id="1645" name="Google Shape;1645;p35"/>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1646" name="Google Shape;1646;p35"/>
          <p:cNvGrpSpPr/>
          <p:nvPr/>
        </p:nvGrpSpPr>
        <p:grpSpPr>
          <a:xfrm>
            <a:off x="7575865" y="539505"/>
            <a:ext cx="854919" cy="484671"/>
            <a:chOff x="713240" y="4371492"/>
            <a:chExt cx="854919" cy="484671"/>
          </a:xfrm>
        </p:grpSpPr>
        <p:grpSp>
          <p:nvGrpSpPr>
            <p:cNvPr id="1647" name="Google Shape;1647;p35"/>
            <p:cNvGrpSpPr/>
            <p:nvPr/>
          </p:nvGrpSpPr>
          <p:grpSpPr>
            <a:xfrm>
              <a:off x="713240" y="4775292"/>
              <a:ext cx="854919" cy="80871"/>
              <a:chOff x="1528400" y="4392825"/>
              <a:chExt cx="1959475" cy="185400"/>
            </a:xfrm>
          </p:grpSpPr>
          <p:sp>
            <p:nvSpPr>
              <p:cNvPr id="1648" name="Google Shape;1648;p3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p:cNvGrpSpPr/>
            <p:nvPr/>
          </p:nvGrpSpPr>
          <p:grpSpPr>
            <a:xfrm>
              <a:off x="713240" y="4573392"/>
              <a:ext cx="854919" cy="80871"/>
              <a:chOff x="1528400" y="4392825"/>
              <a:chExt cx="1959475" cy="185400"/>
            </a:xfrm>
          </p:grpSpPr>
          <p:sp>
            <p:nvSpPr>
              <p:cNvPr id="1655" name="Google Shape;1655;p3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p:cNvGrpSpPr/>
            <p:nvPr/>
          </p:nvGrpSpPr>
          <p:grpSpPr>
            <a:xfrm>
              <a:off x="713240" y="4371492"/>
              <a:ext cx="854919" cy="80871"/>
              <a:chOff x="1528400" y="4392825"/>
              <a:chExt cx="1959475" cy="185400"/>
            </a:xfrm>
          </p:grpSpPr>
          <p:sp>
            <p:nvSpPr>
              <p:cNvPr id="1662" name="Google Shape;1662;p35"/>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p:cNvGrpSpPr/>
          <p:nvPr/>
        </p:nvGrpSpPr>
        <p:grpSpPr>
          <a:xfrm rot="10800000">
            <a:off x="-302743" y="-1254853"/>
            <a:ext cx="4249916" cy="2447141"/>
            <a:chOff x="5319726" y="23000"/>
            <a:chExt cx="2682689" cy="1544717"/>
          </a:xfrm>
        </p:grpSpPr>
        <p:sp>
          <p:nvSpPr>
            <p:cNvPr id="1669" name="Google Shape;1669;p35"/>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1F58A959-0E5C-A8E3-15EB-91590368B314}"/>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6"/>
        <p:cNvGrpSpPr/>
        <p:nvPr/>
      </p:nvGrpSpPr>
      <p:grpSpPr>
        <a:xfrm>
          <a:off x="0" y="0"/>
          <a:ext cx="0" cy="0"/>
          <a:chOff x="0" y="0"/>
          <a:chExt cx="0" cy="0"/>
        </a:xfrm>
      </p:grpSpPr>
      <p:sp>
        <p:nvSpPr>
          <p:cNvPr id="1637" name="Google Shape;1637;p34"/>
          <p:cNvSpPr txBox="1">
            <a:spLocks noGrp="1"/>
          </p:cNvSpPr>
          <p:nvPr>
            <p:ph type="title"/>
          </p:nvPr>
        </p:nvSpPr>
        <p:spPr>
          <a:xfrm>
            <a:off x="1004850" y="761863"/>
            <a:ext cx="3966600" cy="10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Vấn đề hiện tại</a:t>
            </a:r>
            <a:endParaRPr/>
          </a:p>
        </p:txBody>
      </p:sp>
      <p:sp>
        <p:nvSpPr>
          <p:cNvPr id="1638" name="Google Shape;1638;p34"/>
          <p:cNvSpPr txBox="1">
            <a:spLocks noGrp="1"/>
          </p:cNvSpPr>
          <p:nvPr>
            <p:ph type="subTitle" idx="1"/>
          </p:nvPr>
        </p:nvSpPr>
        <p:spPr>
          <a:xfrm>
            <a:off x="1004850" y="1789663"/>
            <a:ext cx="3966600" cy="2298300"/>
          </a:xfrm>
          <a:prstGeom prst="rect">
            <a:avLst/>
          </a:prstGeom>
        </p:spPr>
        <p:txBody>
          <a:bodyPr spcFirstLastPara="1" wrap="square" lIns="91425" tIns="91425" rIns="91425" bIns="91425" anchor="t" anchorCtr="0">
            <a:noAutofit/>
          </a:bodyPr>
          <a:lstStyle/>
          <a:p>
            <a:pPr marL="0" indent="0">
              <a:buClr>
                <a:schemeClr val="dk1"/>
              </a:buClr>
              <a:buSzPts val="1100"/>
              <a:buNone/>
            </a:pPr>
            <a:r>
              <a:rPr lang="vi-VN"/>
              <a:t>Data scientists thường gặp các khó khăn sau:</a:t>
            </a:r>
            <a:endParaRPr/>
          </a:p>
          <a:p>
            <a:pPr lvl="0">
              <a:spcBef>
                <a:spcPts val="1000"/>
              </a:spcBef>
            </a:pPr>
            <a:r>
              <a:rPr lang="vi-VN"/>
              <a:t>Thời gian lớn dành cho preprocessing &amp; tuning.</a:t>
            </a:r>
            <a:endParaRPr lang="en-US"/>
          </a:p>
          <a:p>
            <a:pPr lvl="0">
              <a:spcBef>
                <a:spcPts val="1000"/>
              </a:spcBef>
            </a:pPr>
            <a:r>
              <a:rPr lang="vi-VN"/>
              <a:t>Thiếu hệ thống theo dõi thí nghiệm có tổ chức.</a:t>
            </a:r>
            <a:endParaRPr lang="en-US"/>
          </a:p>
          <a:p>
            <a:pPr lvl="0">
              <a:spcBef>
                <a:spcPts val="1000"/>
              </a:spcBef>
            </a:pPr>
            <a:r>
              <a:rPr lang="vi-VN"/>
              <a:t>Khó tái lập và giám sát pipeline huấn luyện.</a:t>
            </a:r>
            <a:endParaRPr lang="en-US"/>
          </a:p>
          <a:p>
            <a:pPr lvl="0">
              <a:spcBef>
                <a:spcPts val="1000"/>
              </a:spcBef>
            </a:pPr>
            <a:r>
              <a:rPr lang="vi-VN"/>
              <a:t>Chưa có giải pháp triển khai thống nhất.</a:t>
            </a:r>
            <a:endParaRPr lang="en-GB"/>
          </a:p>
        </p:txBody>
      </p:sp>
      <p:pic>
        <p:nvPicPr>
          <p:cNvPr id="1639" name="Google Shape;1639;p34" descr="People and arrows"/>
          <p:cNvPicPr preferRelativeResize="0">
            <a:picLocks noGrp="1"/>
          </p:cNvPicPr>
          <p:nvPr>
            <p:ph type="pic" idx="2"/>
          </p:nvPr>
        </p:nvPicPr>
        <p:blipFill>
          <a:blip r:embed="rId3"/>
          <a:srcRect l="31019" r="31019"/>
          <a:stretch/>
        </p:blipFill>
        <p:spPr>
          <a:xfrm>
            <a:off x="5134950" y="761862"/>
            <a:ext cx="2786999" cy="3842139"/>
          </a:xfrm>
          <a:prstGeom prst="rect">
            <a:avLst/>
          </a:prstGeom>
        </p:spPr>
      </p:pic>
      <p:sp>
        <p:nvSpPr>
          <p:cNvPr id="2" name="TextBox 1">
            <a:extLst>
              <a:ext uri="{FF2B5EF4-FFF2-40B4-BE49-F238E27FC236}">
                <a16:creationId xmlns:a16="http://schemas.microsoft.com/office/drawing/2014/main" id="{FC65059C-247B-98CD-763D-53C021E66A63}"/>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6">
          <a:extLst>
            <a:ext uri="{FF2B5EF4-FFF2-40B4-BE49-F238E27FC236}">
              <a16:creationId xmlns:a16="http://schemas.microsoft.com/office/drawing/2014/main" id="{5E7ADBF0-09BE-414F-60D5-DB6E79A462D0}"/>
            </a:ext>
          </a:extLst>
        </p:cNvPr>
        <p:cNvGrpSpPr/>
        <p:nvPr/>
      </p:nvGrpSpPr>
      <p:grpSpPr>
        <a:xfrm>
          <a:off x="0" y="0"/>
          <a:ext cx="0" cy="0"/>
          <a:chOff x="0" y="0"/>
          <a:chExt cx="0" cy="0"/>
        </a:xfrm>
      </p:grpSpPr>
      <p:sp>
        <p:nvSpPr>
          <p:cNvPr id="1637" name="Google Shape;1637;p34">
            <a:extLst>
              <a:ext uri="{FF2B5EF4-FFF2-40B4-BE49-F238E27FC236}">
                <a16:creationId xmlns:a16="http://schemas.microsoft.com/office/drawing/2014/main" id="{CA080D63-33EA-3050-1517-AFE2E54C47DF}"/>
              </a:ext>
            </a:extLst>
          </p:cNvPr>
          <p:cNvSpPr txBox="1">
            <a:spLocks noGrp="1"/>
          </p:cNvSpPr>
          <p:nvPr>
            <p:ph type="title"/>
          </p:nvPr>
        </p:nvSpPr>
        <p:spPr>
          <a:xfrm>
            <a:off x="1004850" y="761863"/>
            <a:ext cx="3966600" cy="10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Mục tiêu MLDockFlow</a:t>
            </a:r>
            <a:endParaRPr/>
          </a:p>
        </p:txBody>
      </p:sp>
      <p:sp>
        <p:nvSpPr>
          <p:cNvPr id="1638" name="Google Shape;1638;p34">
            <a:extLst>
              <a:ext uri="{FF2B5EF4-FFF2-40B4-BE49-F238E27FC236}">
                <a16:creationId xmlns:a16="http://schemas.microsoft.com/office/drawing/2014/main" id="{B570701B-570E-63C7-5369-ABB848E54412}"/>
              </a:ext>
            </a:extLst>
          </p:cNvPr>
          <p:cNvSpPr txBox="1">
            <a:spLocks noGrp="1"/>
          </p:cNvSpPr>
          <p:nvPr>
            <p:ph type="subTitle" idx="1"/>
          </p:nvPr>
        </p:nvSpPr>
        <p:spPr>
          <a:xfrm>
            <a:off x="1004850" y="1789663"/>
            <a:ext cx="3966600" cy="22983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a:t>All-in-One MLOps Solution:</a:t>
            </a:r>
            <a:endParaRPr/>
          </a:p>
          <a:p>
            <a:pPr lvl="0" algn="just">
              <a:spcBef>
                <a:spcPts val="1000"/>
              </a:spcBef>
            </a:pPr>
            <a:r>
              <a:rPr lang="vi-VN"/>
              <a:t>Tự động hóa toàn bộ pipeline từ preprocessing → training → tracking → deployment.</a:t>
            </a:r>
            <a:endParaRPr lang="en-US"/>
          </a:p>
          <a:p>
            <a:pPr lvl="0" algn="just">
              <a:spcBef>
                <a:spcPts val="1000"/>
              </a:spcBef>
            </a:pPr>
            <a:r>
              <a:rPr lang="vi-VN"/>
              <a:t>Tích hợp MLflow để theo dõi và quản lý thí nghiệm.Hỗ trợ nhiều mô hình (Linear, Ridge, XGBoost, CatBoost, LGBM).</a:t>
            </a:r>
            <a:endParaRPr lang="en-US"/>
          </a:p>
          <a:p>
            <a:pPr lvl="0" algn="just">
              <a:spcBef>
                <a:spcPts val="1000"/>
              </a:spcBef>
            </a:pPr>
            <a:r>
              <a:rPr lang="vi-VN"/>
              <a:t>Tối ưu siêu tham số với Optuna.Container hóa và triển khai qua Docker Compose.</a:t>
            </a:r>
            <a:endParaRPr lang="en-US"/>
          </a:p>
        </p:txBody>
      </p:sp>
      <p:pic>
        <p:nvPicPr>
          <p:cNvPr id="1639" name="Google Shape;1639;p34" descr="Arrows piercing notes">
            <a:extLst>
              <a:ext uri="{FF2B5EF4-FFF2-40B4-BE49-F238E27FC236}">
                <a16:creationId xmlns:a16="http://schemas.microsoft.com/office/drawing/2014/main" id="{D9CE9180-E756-578C-3A79-F4AC442F3BB6}"/>
              </a:ext>
            </a:extLst>
          </p:cNvPr>
          <p:cNvPicPr preferRelativeResize="0">
            <a:picLocks noGrp="1"/>
          </p:cNvPicPr>
          <p:nvPr>
            <p:ph type="pic" idx="2"/>
          </p:nvPr>
        </p:nvPicPr>
        <p:blipFill>
          <a:blip r:embed="rId3"/>
          <a:srcRect l="27084" r="27084"/>
          <a:stretch/>
        </p:blipFill>
        <p:spPr>
          <a:xfrm>
            <a:off x="5134950" y="761862"/>
            <a:ext cx="2786999" cy="3842139"/>
          </a:xfrm>
          <a:prstGeom prst="rect">
            <a:avLst/>
          </a:prstGeom>
        </p:spPr>
      </p:pic>
      <p:sp>
        <p:nvSpPr>
          <p:cNvPr id="2" name="TextBox 1">
            <a:extLst>
              <a:ext uri="{FF2B5EF4-FFF2-40B4-BE49-F238E27FC236}">
                <a16:creationId xmlns:a16="http://schemas.microsoft.com/office/drawing/2014/main" id="{880C1119-9265-09E7-AB85-911ED820B7FF}"/>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3441838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6"/>
        <p:cNvGrpSpPr/>
        <p:nvPr/>
      </p:nvGrpSpPr>
      <p:grpSpPr>
        <a:xfrm>
          <a:off x="0" y="0"/>
          <a:ext cx="0" cy="0"/>
          <a:chOff x="0" y="0"/>
          <a:chExt cx="0" cy="0"/>
        </a:xfrm>
      </p:grpSpPr>
      <p:sp>
        <p:nvSpPr>
          <p:cNvPr id="1757" name="Google Shape;1757;p36"/>
          <p:cNvSpPr txBox="1">
            <a:spLocks noGrp="1"/>
          </p:cNvSpPr>
          <p:nvPr>
            <p:ph type="subTitle" idx="4"/>
          </p:nvPr>
        </p:nvSpPr>
        <p:spPr>
          <a:xfrm>
            <a:off x="4829747" y="2097400"/>
            <a:ext cx="2726400" cy="5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goal</a:t>
            </a:r>
            <a:endParaRPr/>
          </a:p>
        </p:txBody>
      </p:sp>
      <p:sp>
        <p:nvSpPr>
          <p:cNvPr id="1758" name="Google Shape;175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1759" name="Google Shape;1759;p36"/>
          <p:cNvSpPr txBox="1">
            <a:spLocks noGrp="1"/>
          </p:cNvSpPr>
          <p:nvPr>
            <p:ph type="subTitle" idx="1"/>
          </p:nvPr>
        </p:nvSpPr>
        <p:spPr>
          <a:xfrm>
            <a:off x="4829741" y="2554597"/>
            <a:ext cx="2726400" cy="14502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vi-VN"/>
              <a:t>Hệ thống học máy có thể tái lập, giám sát và mở rộng.</a:t>
            </a:r>
            <a:endParaRPr lang="en-US"/>
          </a:p>
          <a:p>
            <a:pPr algn="l">
              <a:buFont typeface="Arial" panose="020B0604020202020204" pitchFamily="34" charset="0"/>
              <a:buChar char="•"/>
            </a:pPr>
            <a:r>
              <a:rPr lang="vi-VN"/>
              <a:t>Dễ bảo trì, minh bạch trong quản lý thí nghiệm.</a:t>
            </a:r>
            <a:endParaRPr lang="en-US"/>
          </a:p>
          <a:p>
            <a:pPr algn="l">
              <a:buFont typeface="Arial" panose="020B0604020202020204" pitchFamily="34" charset="0"/>
              <a:buChar char="•"/>
            </a:pPr>
            <a:r>
              <a:rPr lang="vi-VN"/>
              <a:t>Giao diện thân thiện cho người dùng phi kỹ thuật.</a:t>
            </a:r>
          </a:p>
        </p:txBody>
      </p:sp>
      <p:sp>
        <p:nvSpPr>
          <p:cNvPr id="1760" name="Google Shape;1760;p36"/>
          <p:cNvSpPr txBox="1">
            <a:spLocks noGrp="1"/>
          </p:cNvSpPr>
          <p:nvPr>
            <p:ph type="subTitle" idx="2"/>
          </p:nvPr>
        </p:nvSpPr>
        <p:spPr>
          <a:xfrm>
            <a:off x="1587853" y="2554597"/>
            <a:ext cx="2726400" cy="145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MLDockFlow hướng tới việc chuyển một dự án học thuật thành hệ thống MLOps hoàn chỉnh.</a:t>
            </a:r>
            <a:endParaRPr lang="en"/>
          </a:p>
        </p:txBody>
      </p:sp>
      <p:sp>
        <p:nvSpPr>
          <p:cNvPr id="1761" name="Google Shape;1761;p36"/>
          <p:cNvSpPr txBox="1">
            <a:spLocks noGrp="1"/>
          </p:cNvSpPr>
          <p:nvPr>
            <p:ph type="subTitle" idx="3"/>
          </p:nvPr>
        </p:nvSpPr>
        <p:spPr>
          <a:xfrm>
            <a:off x="1587853" y="2097400"/>
            <a:ext cx="2726400" cy="5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aim</a:t>
            </a:r>
            <a:endParaRPr/>
          </a:p>
        </p:txBody>
      </p:sp>
      <p:grpSp>
        <p:nvGrpSpPr>
          <p:cNvPr id="1762" name="Google Shape;1762;p36"/>
          <p:cNvGrpSpPr/>
          <p:nvPr/>
        </p:nvGrpSpPr>
        <p:grpSpPr>
          <a:xfrm>
            <a:off x="2761153" y="1729730"/>
            <a:ext cx="379790" cy="377583"/>
            <a:chOff x="5609951" y="1544705"/>
            <a:chExt cx="379790" cy="377583"/>
          </a:xfrm>
        </p:grpSpPr>
        <p:sp>
          <p:nvSpPr>
            <p:cNvPr id="1763" name="Google Shape;1763;p36"/>
            <p:cNvSpPr/>
            <p:nvPr/>
          </p:nvSpPr>
          <p:spPr>
            <a:xfrm>
              <a:off x="5633136" y="1544705"/>
              <a:ext cx="332317" cy="199832"/>
            </a:xfrm>
            <a:custGeom>
              <a:avLst/>
              <a:gdLst/>
              <a:ahLst/>
              <a:cxnLst/>
              <a:rect l="l" t="t" r="r" b="b"/>
              <a:pathLst>
                <a:path w="127" h="76" extrusionOk="0">
                  <a:moveTo>
                    <a:pt x="114" y="25"/>
                  </a:moveTo>
                  <a:cubicBezTo>
                    <a:pt x="121" y="25"/>
                    <a:pt x="127" y="20"/>
                    <a:pt x="127" y="13"/>
                  </a:cubicBezTo>
                  <a:cubicBezTo>
                    <a:pt x="127" y="6"/>
                    <a:pt x="121" y="0"/>
                    <a:pt x="114" y="0"/>
                  </a:cubicBezTo>
                  <a:cubicBezTo>
                    <a:pt x="107" y="0"/>
                    <a:pt x="101" y="6"/>
                    <a:pt x="101" y="13"/>
                  </a:cubicBezTo>
                  <a:cubicBezTo>
                    <a:pt x="101" y="15"/>
                    <a:pt x="102" y="16"/>
                    <a:pt x="103" y="18"/>
                  </a:cubicBezTo>
                  <a:cubicBezTo>
                    <a:pt x="86" y="35"/>
                    <a:pt x="86" y="35"/>
                    <a:pt x="86" y="35"/>
                  </a:cubicBezTo>
                  <a:cubicBezTo>
                    <a:pt x="84" y="34"/>
                    <a:pt x="82" y="34"/>
                    <a:pt x="80" y="34"/>
                  </a:cubicBezTo>
                  <a:cubicBezTo>
                    <a:pt x="77" y="34"/>
                    <a:pt x="74" y="35"/>
                    <a:pt x="72" y="37"/>
                  </a:cubicBezTo>
                  <a:cubicBezTo>
                    <a:pt x="59" y="31"/>
                    <a:pt x="59" y="31"/>
                    <a:pt x="59" y="31"/>
                  </a:cubicBezTo>
                  <a:cubicBezTo>
                    <a:pt x="59" y="31"/>
                    <a:pt x="59" y="30"/>
                    <a:pt x="59" y="30"/>
                  </a:cubicBezTo>
                  <a:cubicBezTo>
                    <a:pt x="59" y="23"/>
                    <a:pt x="54" y="17"/>
                    <a:pt x="47" y="17"/>
                  </a:cubicBezTo>
                  <a:cubicBezTo>
                    <a:pt x="40" y="17"/>
                    <a:pt x="34" y="23"/>
                    <a:pt x="34" y="30"/>
                  </a:cubicBezTo>
                  <a:cubicBezTo>
                    <a:pt x="34" y="31"/>
                    <a:pt x="34" y="33"/>
                    <a:pt x="35" y="35"/>
                  </a:cubicBezTo>
                  <a:cubicBezTo>
                    <a:pt x="18" y="52"/>
                    <a:pt x="18" y="52"/>
                    <a:pt x="18" y="52"/>
                  </a:cubicBezTo>
                  <a:cubicBezTo>
                    <a:pt x="17" y="51"/>
                    <a:pt x="15" y="51"/>
                    <a:pt x="13" y="51"/>
                  </a:cubicBezTo>
                  <a:cubicBezTo>
                    <a:pt x="6" y="51"/>
                    <a:pt x="0" y="56"/>
                    <a:pt x="0" y="63"/>
                  </a:cubicBezTo>
                  <a:cubicBezTo>
                    <a:pt x="0" y="70"/>
                    <a:pt x="6" y="76"/>
                    <a:pt x="13" y="76"/>
                  </a:cubicBezTo>
                  <a:cubicBezTo>
                    <a:pt x="20" y="76"/>
                    <a:pt x="26" y="70"/>
                    <a:pt x="26" y="63"/>
                  </a:cubicBezTo>
                  <a:cubicBezTo>
                    <a:pt x="26" y="61"/>
                    <a:pt x="25" y="59"/>
                    <a:pt x="24" y="58"/>
                  </a:cubicBezTo>
                  <a:cubicBezTo>
                    <a:pt x="41" y="41"/>
                    <a:pt x="41" y="41"/>
                    <a:pt x="41" y="41"/>
                  </a:cubicBezTo>
                  <a:cubicBezTo>
                    <a:pt x="43" y="42"/>
                    <a:pt x="45" y="42"/>
                    <a:pt x="47" y="42"/>
                  </a:cubicBezTo>
                  <a:cubicBezTo>
                    <a:pt x="50" y="42"/>
                    <a:pt x="53" y="41"/>
                    <a:pt x="55" y="39"/>
                  </a:cubicBezTo>
                  <a:cubicBezTo>
                    <a:pt x="68" y="45"/>
                    <a:pt x="68" y="45"/>
                    <a:pt x="68" y="45"/>
                  </a:cubicBezTo>
                  <a:cubicBezTo>
                    <a:pt x="68" y="45"/>
                    <a:pt x="68" y="46"/>
                    <a:pt x="68" y="46"/>
                  </a:cubicBezTo>
                  <a:cubicBezTo>
                    <a:pt x="68" y="53"/>
                    <a:pt x="73" y="59"/>
                    <a:pt x="80" y="59"/>
                  </a:cubicBezTo>
                  <a:cubicBezTo>
                    <a:pt x="87" y="59"/>
                    <a:pt x="93" y="53"/>
                    <a:pt x="93" y="46"/>
                  </a:cubicBezTo>
                  <a:cubicBezTo>
                    <a:pt x="93" y="44"/>
                    <a:pt x="93" y="43"/>
                    <a:pt x="92" y="41"/>
                  </a:cubicBezTo>
                  <a:cubicBezTo>
                    <a:pt x="109" y="24"/>
                    <a:pt x="109" y="24"/>
                    <a:pt x="109" y="24"/>
                  </a:cubicBezTo>
                  <a:cubicBezTo>
                    <a:pt x="110" y="25"/>
                    <a:pt x="112" y="25"/>
                    <a:pt x="114" y="25"/>
                  </a:cubicBezTo>
                  <a:close/>
                  <a:moveTo>
                    <a:pt x="114" y="8"/>
                  </a:moveTo>
                  <a:cubicBezTo>
                    <a:pt x="116" y="8"/>
                    <a:pt x="118" y="10"/>
                    <a:pt x="118" y="13"/>
                  </a:cubicBezTo>
                  <a:cubicBezTo>
                    <a:pt x="118" y="15"/>
                    <a:pt x="116" y="17"/>
                    <a:pt x="114" y="17"/>
                  </a:cubicBezTo>
                  <a:cubicBezTo>
                    <a:pt x="112" y="17"/>
                    <a:pt x="110" y="15"/>
                    <a:pt x="110" y="13"/>
                  </a:cubicBezTo>
                  <a:cubicBezTo>
                    <a:pt x="110" y="10"/>
                    <a:pt x="112" y="8"/>
                    <a:pt x="114" y="8"/>
                  </a:cubicBezTo>
                  <a:close/>
                  <a:moveTo>
                    <a:pt x="13" y="67"/>
                  </a:moveTo>
                  <a:cubicBezTo>
                    <a:pt x="11" y="67"/>
                    <a:pt x="9" y="66"/>
                    <a:pt x="9" y="63"/>
                  </a:cubicBezTo>
                  <a:cubicBezTo>
                    <a:pt x="9" y="61"/>
                    <a:pt x="11" y="59"/>
                    <a:pt x="13" y="59"/>
                  </a:cubicBezTo>
                  <a:cubicBezTo>
                    <a:pt x="15" y="59"/>
                    <a:pt x="17" y="61"/>
                    <a:pt x="17" y="63"/>
                  </a:cubicBezTo>
                  <a:cubicBezTo>
                    <a:pt x="17" y="66"/>
                    <a:pt x="15" y="67"/>
                    <a:pt x="13" y="67"/>
                  </a:cubicBezTo>
                  <a:close/>
                  <a:moveTo>
                    <a:pt x="47" y="34"/>
                  </a:moveTo>
                  <a:cubicBezTo>
                    <a:pt x="44" y="34"/>
                    <a:pt x="42" y="32"/>
                    <a:pt x="42" y="30"/>
                  </a:cubicBezTo>
                  <a:cubicBezTo>
                    <a:pt x="42" y="27"/>
                    <a:pt x="44" y="25"/>
                    <a:pt x="47" y="25"/>
                  </a:cubicBezTo>
                  <a:cubicBezTo>
                    <a:pt x="49" y="25"/>
                    <a:pt x="51" y="27"/>
                    <a:pt x="51" y="30"/>
                  </a:cubicBezTo>
                  <a:cubicBezTo>
                    <a:pt x="51" y="32"/>
                    <a:pt x="49" y="34"/>
                    <a:pt x="47" y="34"/>
                  </a:cubicBezTo>
                  <a:close/>
                  <a:moveTo>
                    <a:pt x="80" y="51"/>
                  </a:moveTo>
                  <a:cubicBezTo>
                    <a:pt x="78" y="51"/>
                    <a:pt x="76" y="49"/>
                    <a:pt x="76" y="46"/>
                  </a:cubicBezTo>
                  <a:cubicBezTo>
                    <a:pt x="76" y="44"/>
                    <a:pt x="78" y="42"/>
                    <a:pt x="80" y="42"/>
                  </a:cubicBezTo>
                  <a:cubicBezTo>
                    <a:pt x="83" y="42"/>
                    <a:pt x="85" y="44"/>
                    <a:pt x="85" y="46"/>
                  </a:cubicBezTo>
                  <a:cubicBezTo>
                    <a:pt x="85" y="49"/>
                    <a:pt x="83" y="51"/>
                    <a:pt x="80" y="5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36"/>
            <p:cNvSpPr/>
            <p:nvPr/>
          </p:nvSpPr>
          <p:spPr>
            <a:xfrm>
              <a:off x="5609951" y="1655109"/>
              <a:ext cx="379790" cy="267179"/>
            </a:xfrm>
            <a:custGeom>
              <a:avLst/>
              <a:gdLst/>
              <a:ahLst/>
              <a:cxnLst/>
              <a:rect l="l" t="t" r="r" b="b"/>
              <a:pathLst>
                <a:path w="145" h="102" extrusionOk="0">
                  <a:moveTo>
                    <a:pt x="5" y="102"/>
                  </a:moveTo>
                  <a:cubicBezTo>
                    <a:pt x="140" y="102"/>
                    <a:pt x="140" y="102"/>
                    <a:pt x="140" y="102"/>
                  </a:cubicBezTo>
                  <a:cubicBezTo>
                    <a:pt x="142" y="102"/>
                    <a:pt x="144" y="100"/>
                    <a:pt x="144" y="98"/>
                  </a:cubicBezTo>
                  <a:cubicBezTo>
                    <a:pt x="145" y="96"/>
                    <a:pt x="143" y="93"/>
                    <a:pt x="140" y="93"/>
                  </a:cubicBezTo>
                  <a:cubicBezTo>
                    <a:pt x="136" y="93"/>
                    <a:pt x="136" y="93"/>
                    <a:pt x="136" y="93"/>
                  </a:cubicBezTo>
                  <a:cubicBezTo>
                    <a:pt x="136" y="4"/>
                    <a:pt x="136" y="4"/>
                    <a:pt x="136" y="4"/>
                  </a:cubicBezTo>
                  <a:cubicBezTo>
                    <a:pt x="136" y="2"/>
                    <a:pt x="134" y="0"/>
                    <a:pt x="132" y="0"/>
                  </a:cubicBezTo>
                  <a:cubicBezTo>
                    <a:pt x="115" y="0"/>
                    <a:pt x="115" y="0"/>
                    <a:pt x="115" y="0"/>
                  </a:cubicBezTo>
                  <a:cubicBezTo>
                    <a:pt x="112" y="0"/>
                    <a:pt x="111" y="2"/>
                    <a:pt x="111" y="4"/>
                  </a:cubicBezTo>
                  <a:cubicBezTo>
                    <a:pt x="111" y="93"/>
                    <a:pt x="111" y="93"/>
                    <a:pt x="111" y="93"/>
                  </a:cubicBezTo>
                  <a:cubicBezTo>
                    <a:pt x="102" y="93"/>
                    <a:pt x="102" y="93"/>
                    <a:pt x="102" y="93"/>
                  </a:cubicBezTo>
                  <a:cubicBezTo>
                    <a:pt x="102" y="38"/>
                    <a:pt x="102" y="38"/>
                    <a:pt x="102" y="38"/>
                  </a:cubicBezTo>
                  <a:cubicBezTo>
                    <a:pt x="102" y="36"/>
                    <a:pt x="100" y="34"/>
                    <a:pt x="98" y="34"/>
                  </a:cubicBezTo>
                  <a:cubicBezTo>
                    <a:pt x="81" y="34"/>
                    <a:pt x="81" y="34"/>
                    <a:pt x="81" y="34"/>
                  </a:cubicBezTo>
                  <a:cubicBezTo>
                    <a:pt x="79" y="34"/>
                    <a:pt x="77" y="36"/>
                    <a:pt x="77" y="38"/>
                  </a:cubicBezTo>
                  <a:cubicBezTo>
                    <a:pt x="77" y="93"/>
                    <a:pt x="77" y="93"/>
                    <a:pt x="77" y="93"/>
                  </a:cubicBezTo>
                  <a:cubicBezTo>
                    <a:pt x="68" y="93"/>
                    <a:pt x="68" y="93"/>
                    <a:pt x="68" y="93"/>
                  </a:cubicBezTo>
                  <a:cubicBezTo>
                    <a:pt x="68" y="21"/>
                    <a:pt x="68" y="21"/>
                    <a:pt x="68" y="21"/>
                  </a:cubicBezTo>
                  <a:cubicBezTo>
                    <a:pt x="68" y="19"/>
                    <a:pt x="67" y="17"/>
                    <a:pt x="64" y="17"/>
                  </a:cubicBezTo>
                  <a:cubicBezTo>
                    <a:pt x="47" y="17"/>
                    <a:pt x="47" y="17"/>
                    <a:pt x="47" y="17"/>
                  </a:cubicBezTo>
                  <a:cubicBezTo>
                    <a:pt x="45" y="17"/>
                    <a:pt x="43" y="19"/>
                    <a:pt x="43" y="21"/>
                  </a:cubicBezTo>
                  <a:cubicBezTo>
                    <a:pt x="43" y="93"/>
                    <a:pt x="43" y="93"/>
                    <a:pt x="43" y="93"/>
                  </a:cubicBezTo>
                  <a:cubicBezTo>
                    <a:pt x="35" y="93"/>
                    <a:pt x="35" y="93"/>
                    <a:pt x="35" y="93"/>
                  </a:cubicBezTo>
                  <a:cubicBezTo>
                    <a:pt x="35" y="55"/>
                    <a:pt x="35" y="55"/>
                    <a:pt x="35" y="55"/>
                  </a:cubicBezTo>
                  <a:cubicBezTo>
                    <a:pt x="35" y="53"/>
                    <a:pt x="33" y="51"/>
                    <a:pt x="31" y="51"/>
                  </a:cubicBezTo>
                  <a:cubicBezTo>
                    <a:pt x="14" y="51"/>
                    <a:pt x="14" y="51"/>
                    <a:pt x="14" y="51"/>
                  </a:cubicBezTo>
                  <a:cubicBezTo>
                    <a:pt x="11" y="51"/>
                    <a:pt x="9" y="53"/>
                    <a:pt x="9" y="55"/>
                  </a:cubicBezTo>
                  <a:cubicBezTo>
                    <a:pt x="9" y="93"/>
                    <a:pt x="9" y="93"/>
                    <a:pt x="9" y="93"/>
                  </a:cubicBezTo>
                  <a:cubicBezTo>
                    <a:pt x="5" y="93"/>
                    <a:pt x="5" y="93"/>
                    <a:pt x="5" y="93"/>
                  </a:cubicBezTo>
                  <a:cubicBezTo>
                    <a:pt x="3" y="93"/>
                    <a:pt x="1" y="95"/>
                    <a:pt x="1" y="97"/>
                  </a:cubicBezTo>
                  <a:cubicBezTo>
                    <a:pt x="0" y="100"/>
                    <a:pt x="2" y="102"/>
                    <a:pt x="5" y="102"/>
                  </a:cubicBezTo>
                  <a:close/>
                  <a:moveTo>
                    <a:pt x="119" y="9"/>
                  </a:moveTo>
                  <a:cubicBezTo>
                    <a:pt x="127" y="9"/>
                    <a:pt x="127" y="9"/>
                    <a:pt x="127" y="9"/>
                  </a:cubicBezTo>
                  <a:cubicBezTo>
                    <a:pt x="127" y="93"/>
                    <a:pt x="127" y="93"/>
                    <a:pt x="127" y="93"/>
                  </a:cubicBezTo>
                  <a:cubicBezTo>
                    <a:pt x="119" y="93"/>
                    <a:pt x="119" y="93"/>
                    <a:pt x="119" y="93"/>
                  </a:cubicBezTo>
                  <a:lnTo>
                    <a:pt x="119" y="9"/>
                  </a:lnTo>
                  <a:close/>
                  <a:moveTo>
                    <a:pt x="85" y="42"/>
                  </a:moveTo>
                  <a:cubicBezTo>
                    <a:pt x="94" y="42"/>
                    <a:pt x="94" y="42"/>
                    <a:pt x="94" y="42"/>
                  </a:cubicBezTo>
                  <a:cubicBezTo>
                    <a:pt x="94" y="93"/>
                    <a:pt x="94" y="93"/>
                    <a:pt x="94" y="93"/>
                  </a:cubicBezTo>
                  <a:cubicBezTo>
                    <a:pt x="85" y="93"/>
                    <a:pt x="85" y="93"/>
                    <a:pt x="85" y="93"/>
                  </a:cubicBezTo>
                  <a:lnTo>
                    <a:pt x="85" y="42"/>
                  </a:lnTo>
                  <a:close/>
                  <a:moveTo>
                    <a:pt x="52" y="25"/>
                  </a:moveTo>
                  <a:cubicBezTo>
                    <a:pt x="60" y="25"/>
                    <a:pt x="60" y="25"/>
                    <a:pt x="60" y="25"/>
                  </a:cubicBezTo>
                  <a:cubicBezTo>
                    <a:pt x="60" y="93"/>
                    <a:pt x="60" y="93"/>
                    <a:pt x="60" y="93"/>
                  </a:cubicBezTo>
                  <a:cubicBezTo>
                    <a:pt x="52" y="93"/>
                    <a:pt x="52" y="93"/>
                    <a:pt x="52" y="93"/>
                  </a:cubicBezTo>
                  <a:lnTo>
                    <a:pt x="52" y="25"/>
                  </a:lnTo>
                  <a:close/>
                  <a:moveTo>
                    <a:pt x="18" y="59"/>
                  </a:moveTo>
                  <a:cubicBezTo>
                    <a:pt x="26" y="59"/>
                    <a:pt x="26" y="59"/>
                    <a:pt x="26" y="59"/>
                  </a:cubicBezTo>
                  <a:cubicBezTo>
                    <a:pt x="26" y="93"/>
                    <a:pt x="26" y="93"/>
                    <a:pt x="26" y="93"/>
                  </a:cubicBezTo>
                  <a:cubicBezTo>
                    <a:pt x="18" y="93"/>
                    <a:pt x="18" y="93"/>
                    <a:pt x="18" y="93"/>
                  </a:cubicBezTo>
                  <a:lnTo>
                    <a:pt x="18" y="5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65" name="Google Shape;1765;p36"/>
          <p:cNvSpPr/>
          <p:nvPr/>
        </p:nvSpPr>
        <p:spPr>
          <a:xfrm>
            <a:off x="6003053" y="1729732"/>
            <a:ext cx="379790" cy="377583"/>
          </a:xfrm>
          <a:custGeom>
            <a:avLst/>
            <a:gdLst/>
            <a:ahLst/>
            <a:cxnLst/>
            <a:rect l="l" t="t" r="r" b="b"/>
            <a:pathLst>
              <a:path w="145" h="144" extrusionOk="0">
                <a:moveTo>
                  <a:pt x="144" y="19"/>
                </a:moveTo>
                <a:cubicBezTo>
                  <a:pt x="143" y="18"/>
                  <a:pt x="142" y="17"/>
                  <a:pt x="140" y="17"/>
                </a:cubicBezTo>
                <a:cubicBezTo>
                  <a:pt x="119" y="17"/>
                  <a:pt x="119" y="17"/>
                  <a:pt x="119" y="17"/>
                </a:cubicBezTo>
                <a:cubicBezTo>
                  <a:pt x="119" y="4"/>
                  <a:pt x="119" y="4"/>
                  <a:pt x="119" y="4"/>
                </a:cubicBezTo>
                <a:cubicBezTo>
                  <a:pt x="119" y="2"/>
                  <a:pt x="117" y="0"/>
                  <a:pt x="115" y="0"/>
                </a:cubicBezTo>
                <a:cubicBezTo>
                  <a:pt x="73" y="0"/>
                  <a:pt x="73" y="0"/>
                  <a:pt x="73" y="0"/>
                </a:cubicBezTo>
                <a:cubicBezTo>
                  <a:pt x="70" y="0"/>
                  <a:pt x="68" y="2"/>
                  <a:pt x="68" y="4"/>
                </a:cubicBezTo>
                <a:cubicBezTo>
                  <a:pt x="68" y="53"/>
                  <a:pt x="68" y="53"/>
                  <a:pt x="68" y="53"/>
                </a:cubicBezTo>
                <a:cubicBezTo>
                  <a:pt x="2" y="137"/>
                  <a:pt x="2" y="137"/>
                  <a:pt x="2" y="137"/>
                </a:cubicBezTo>
                <a:cubicBezTo>
                  <a:pt x="1" y="138"/>
                  <a:pt x="0" y="140"/>
                  <a:pt x="1" y="141"/>
                </a:cubicBezTo>
                <a:cubicBezTo>
                  <a:pt x="2" y="143"/>
                  <a:pt x="3" y="144"/>
                  <a:pt x="5" y="144"/>
                </a:cubicBezTo>
                <a:cubicBezTo>
                  <a:pt x="140" y="144"/>
                  <a:pt x="140" y="144"/>
                  <a:pt x="140" y="144"/>
                </a:cubicBezTo>
                <a:cubicBezTo>
                  <a:pt x="142" y="144"/>
                  <a:pt x="143" y="143"/>
                  <a:pt x="144" y="141"/>
                </a:cubicBezTo>
                <a:cubicBezTo>
                  <a:pt x="145" y="140"/>
                  <a:pt x="145" y="138"/>
                  <a:pt x="144" y="137"/>
                </a:cubicBezTo>
                <a:cubicBezTo>
                  <a:pt x="77" y="53"/>
                  <a:pt x="77" y="53"/>
                  <a:pt x="77" y="53"/>
                </a:cubicBezTo>
                <a:cubicBezTo>
                  <a:pt x="77" y="34"/>
                  <a:pt x="77" y="34"/>
                  <a:pt x="77" y="34"/>
                </a:cubicBezTo>
                <a:cubicBezTo>
                  <a:pt x="94" y="34"/>
                  <a:pt x="94" y="34"/>
                  <a:pt x="94" y="34"/>
                </a:cubicBezTo>
                <a:cubicBezTo>
                  <a:pt x="94" y="46"/>
                  <a:pt x="94" y="46"/>
                  <a:pt x="94" y="46"/>
                </a:cubicBezTo>
                <a:cubicBezTo>
                  <a:pt x="94" y="49"/>
                  <a:pt x="96" y="51"/>
                  <a:pt x="98" y="51"/>
                </a:cubicBezTo>
                <a:cubicBezTo>
                  <a:pt x="140" y="51"/>
                  <a:pt x="140" y="51"/>
                  <a:pt x="140" y="51"/>
                </a:cubicBezTo>
                <a:cubicBezTo>
                  <a:pt x="142" y="51"/>
                  <a:pt x="143" y="50"/>
                  <a:pt x="144" y="48"/>
                </a:cubicBezTo>
                <a:cubicBezTo>
                  <a:pt x="145" y="47"/>
                  <a:pt x="145" y="45"/>
                  <a:pt x="144" y="44"/>
                </a:cubicBezTo>
                <a:cubicBezTo>
                  <a:pt x="137" y="34"/>
                  <a:pt x="137" y="34"/>
                  <a:pt x="137" y="34"/>
                </a:cubicBezTo>
                <a:cubicBezTo>
                  <a:pt x="144" y="23"/>
                  <a:pt x="144" y="23"/>
                  <a:pt x="144" y="23"/>
                </a:cubicBezTo>
                <a:cubicBezTo>
                  <a:pt x="145" y="22"/>
                  <a:pt x="145" y="20"/>
                  <a:pt x="144" y="19"/>
                </a:cubicBezTo>
                <a:close/>
                <a:moveTo>
                  <a:pt x="73" y="62"/>
                </a:moveTo>
                <a:cubicBezTo>
                  <a:pt x="94" y="89"/>
                  <a:pt x="94" y="89"/>
                  <a:pt x="94" y="89"/>
                </a:cubicBezTo>
                <a:cubicBezTo>
                  <a:pt x="90" y="92"/>
                  <a:pt x="90" y="92"/>
                  <a:pt x="90" y="92"/>
                </a:cubicBezTo>
                <a:cubicBezTo>
                  <a:pt x="84" y="86"/>
                  <a:pt x="84" y="86"/>
                  <a:pt x="84" y="86"/>
                </a:cubicBezTo>
                <a:cubicBezTo>
                  <a:pt x="82" y="84"/>
                  <a:pt x="80" y="84"/>
                  <a:pt x="78" y="86"/>
                </a:cubicBezTo>
                <a:cubicBezTo>
                  <a:pt x="73" y="91"/>
                  <a:pt x="73" y="91"/>
                  <a:pt x="73" y="91"/>
                </a:cubicBezTo>
                <a:cubicBezTo>
                  <a:pt x="67" y="86"/>
                  <a:pt x="67" y="86"/>
                  <a:pt x="67" y="86"/>
                </a:cubicBezTo>
                <a:cubicBezTo>
                  <a:pt x="66" y="84"/>
                  <a:pt x="63" y="84"/>
                  <a:pt x="61" y="86"/>
                </a:cubicBezTo>
                <a:cubicBezTo>
                  <a:pt x="55" y="92"/>
                  <a:pt x="55" y="92"/>
                  <a:pt x="55" y="92"/>
                </a:cubicBezTo>
                <a:cubicBezTo>
                  <a:pt x="51" y="89"/>
                  <a:pt x="51" y="89"/>
                  <a:pt x="51" y="89"/>
                </a:cubicBezTo>
                <a:lnTo>
                  <a:pt x="73" y="62"/>
                </a:lnTo>
                <a:close/>
                <a:moveTo>
                  <a:pt x="14" y="135"/>
                </a:moveTo>
                <a:cubicBezTo>
                  <a:pt x="46" y="95"/>
                  <a:pt x="46" y="95"/>
                  <a:pt x="46" y="95"/>
                </a:cubicBezTo>
                <a:cubicBezTo>
                  <a:pt x="53" y="101"/>
                  <a:pt x="53" y="101"/>
                  <a:pt x="53" y="101"/>
                </a:cubicBezTo>
                <a:cubicBezTo>
                  <a:pt x="55" y="102"/>
                  <a:pt x="57" y="102"/>
                  <a:pt x="59" y="100"/>
                </a:cubicBezTo>
                <a:cubicBezTo>
                  <a:pt x="64" y="95"/>
                  <a:pt x="64" y="95"/>
                  <a:pt x="64" y="95"/>
                </a:cubicBezTo>
                <a:cubicBezTo>
                  <a:pt x="70" y="100"/>
                  <a:pt x="70" y="100"/>
                  <a:pt x="70" y="100"/>
                </a:cubicBezTo>
                <a:cubicBezTo>
                  <a:pt x="71" y="102"/>
                  <a:pt x="74" y="102"/>
                  <a:pt x="76" y="100"/>
                </a:cubicBezTo>
                <a:cubicBezTo>
                  <a:pt x="81" y="95"/>
                  <a:pt x="81" y="95"/>
                  <a:pt x="81" y="95"/>
                </a:cubicBezTo>
                <a:cubicBezTo>
                  <a:pt x="86" y="100"/>
                  <a:pt x="86" y="100"/>
                  <a:pt x="86" y="100"/>
                </a:cubicBezTo>
                <a:cubicBezTo>
                  <a:pt x="87" y="101"/>
                  <a:pt x="88" y="101"/>
                  <a:pt x="89" y="101"/>
                </a:cubicBezTo>
                <a:cubicBezTo>
                  <a:pt x="90" y="101"/>
                  <a:pt x="91" y="101"/>
                  <a:pt x="92" y="101"/>
                </a:cubicBezTo>
                <a:cubicBezTo>
                  <a:pt x="100" y="95"/>
                  <a:pt x="100" y="95"/>
                  <a:pt x="100" y="95"/>
                </a:cubicBezTo>
                <a:cubicBezTo>
                  <a:pt x="132" y="135"/>
                  <a:pt x="132" y="135"/>
                  <a:pt x="132" y="135"/>
                </a:cubicBezTo>
                <a:lnTo>
                  <a:pt x="14" y="135"/>
                </a:lnTo>
                <a:close/>
                <a:moveTo>
                  <a:pt x="77" y="8"/>
                </a:moveTo>
                <a:cubicBezTo>
                  <a:pt x="111" y="8"/>
                  <a:pt x="111" y="8"/>
                  <a:pt x="111" y="8"/>
                </a:cubicBezTo>
                <a:cubicBezTo>
                  <a:pt x="111" y="25"/>
                  <a:pt x="111" y="25"/>
                  <a:pt x="111" y="25"/>
                </a:cubicBezTo>
                <a:cubicBezTo>
                  <a:pt x="77" y="25"/>
                  <a:pt x="77" y="25"/>
                  <a:pt x="77" y="25"/>
                </a:cubicBezTo>
                <a:lnTo>
                  <a:pt x="77" y="8"/>
                </a:lnTo>
                <a:close/>
                <a:moveTo>
                  <a:pt x="128" y="36"/>
                </a:moveTo>
                <a:cubicBezTo>
                  <a:pt x="132" y="42"/>
                  <a:pt x="132" y="42"/>
                  <a:pt x="132" y="42"/>
                </a:cubicBezTo>
                <a:cubicBezTo>
                  <a:pt x="102" y="42"/>
                  <a:pt x="102" y="42"/>
                  <a:pt x="102" y="42"/>
                </a:cubicBezTo>
                <a:cubicBezTo>
                  <a:pt x="102" y="34"/>
                  <a:pt x="102" y="34"/>
                  <a:pt x="102" y="34"/>
                </a:cubicBezTo>
                <a:cubicBezTo>
                  <a:pt x="115" y="34"/>
                  <a:pt x="115" y="34"/>
                  <a:pt x="115" y="34"/>
                </a:cubicBezTo>
                <a:cubicBezTo>
                  <a:pt x="117" y="34"/>
                  <a:pt x="119" y="32"/>
                  <a:pt x="119" y="30"/>
                </a:cubicBezTo>
                <a:cubicBezTo>
                  <a:pt x="119" y="25"/>
                  <a:pt x="119" y="25"/>
                  <a:pt x="119" y="25"/>
                </a:cubicBezTo>
                <a:cubicBezTo>
                  <a:pt x="132" y="25"/>
                  <a:pt x="132" y="25"/>
                  <a:pt x="132" y="25"/>
                </a:cubicBezTo>
                <a:cubicBezTo>
                  <a:pt x="128" y="31"/>
                  <a:pt x="128" y="31"/>
                  <a:pt x="128" y="31"/>
                </a:cubicBezTo>
                <a:cubicBezTo>
                  <a:pt x="127" y="33"/>
                  <a:pt x="127" y="35"/>
                  <a:pt x="128" y="3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3">
          <a:extLst>
            <a:ext uri="{FF2B5EF4-FFF2-40B4-BE49-F238E27FC236}">
              <a16:creationId xmlns:a16="http://schemas.microsoft.com/office/drawing/2014/main" id="{45E1F380-5DA6-580F-EB55-09896E8EA647}"/>
            </a:ext>
          </a:extLst>
        </p:cNvPr>
        <p:cNvGrpSpPr/>
        <p:nvPr/>
      </p:nvGrpSpPr>
      <p:grpSpPr>
        <a:xfrm>
          <a:off x="0" y="0"/>
          <a:ext cx="0" cy="0"/>
          <a:chOff x="0" y="0"/>
          <a:chExt cx="0" cy="0"/>
        </a:xfrm>
      </p:grpSpPr>
      <p:sp>
        <p:nvSpPr>
          <p:cNvPr id="1644" name="Google Shape;1644;p35">
            <a:extLst>
              <a:ext uri="{FF2B5EF4-FFF2-40B4-BE49-F238E27FC236}">
                <a16:creationId xmlns:a16="http://schemas.microsoft.com/office/drawing/2014/main" id="{A9BA0897-7506-8BA4-8A95-B169C97925CC}"/>
              </a:ext>
            </a:extLst>
          </p:cNvPr>
          <p:cNvSpPr txBox="1">
            <a:spLocks noGrp="1"/>
          </p:cNvSpPr>
          <p:nvPr>
            <p:ph type="title"/>
          </p:nvPr>
        </p:nvSpPr>
        <p:spPr>
          <a:xfrm>
            <a:off x="1264350" y="2418826"/>
            <a:ext cx="66153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Structure of the project</a:t>
            </a:r>
            <a:endParaRPr/>
          </a:p>
        </p:txBody>
      </p:sp>
      <p:sp>
        <p:nvSpPr>
          <p:cNvPr id="1645" name="Google Shape;1645;p35">
            <a:extLst>
              <a:ext uri="{FF2B5EF4-FFF2-40B4-BE49-F238E27FC236}">
                <a16:creationId xmlns:a16="http://schemas.microsoft.com/office/drawing/2014/main" id="{D3028F24-A24E-396C-3E98-36BECC0F5755}"/>
              </a:ext>
            </a:extLst>
          </p:cNvPr>
          <p:cNvSpPr txBox="1">
            <a:spLocks noGrp="1"/>
          </p:cNvSpPr>
          <p:nvPr>
            <p:ph type="title" idx="2"/>
          </p:nvPr>
        </p:nvSpPr>
        <p:spPr>
          <a:xfrm>
            <a:off x="3459400" y="1813125"/>
            <a:ext cx="2225100" cy="8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grpSp>
        <p:nvGrpSpPr>
          <p:cNvPr id="1646" name="Google Shape;1646;p35">
            <a:extLst>
              <a:ext uri="{FF2B5EF4-FFF2-40B4-BE49-F238E27FC236}">
                <a16:creationId xmlns:a16="http://schemas.microsoft.com/office/drawing/2014/main" id="{2D877369-30C8-FEB2-296B-0FCB61BBFD99}"/>
              </a:ext>
            </a:extLst>
          </p:cNvPr>
          <p:cNvGrpSpPr/>
          <p:nvPr/>
        </p:nvGrpSpPr>
        <p:grpSpPr>
          <a:xfrm>
            <a:off x="7575865" y="539505"/>
            <a:ext cx="854919" cy="484671"/>
            <a:chOff x="713240" y="4371492"/>
            <a:chExt cx="854919" cy="484671"/>
          </a:xfrm>
        </p:grpSpPr>
        <p:grpSp>
          <p:nvGrpSpPr>
            <p:cNvPr id="1647" name="Google Shape;1647;p35">
              <a:extLst>
                <a:ext uri="{FF2B5EF4-FFF2-40B4-BE49-F238E27FC236}">
                  <a16:creationId xmlns:a16="http://schemas.microsoft.com/office/drawing/2014/main" id="{5241C327-BD1E-95BD-CF96-BEA06BCE9D28}"/>
                </a:ext>
              </a:extLst>
            </p:cNvPr>
            <p:cNvGrpSpPr/>
            <p:nvPr/>
          </p:nvGrpSpPr>
          <p:grpSpPr>
            <a:xfrm>
              <a:off x="713240" y="4775292"/>
              <a:ext cx="854919" cy="80871"/>
              <a:chOff x="1528400" y="4392825"/>
              <a:chExt cx="1959475" cy="185400"/>
            </a:xfrm>
          </p:grpSpPr>
          <p:sp>
            <p:nvSpPr>
              <p:cNvPr id="1648" name="Google Shape;1648;p35">
                <a:extLst>
                  <a:ext uri="{FF2B5EF4-FFF2-40B4-BE49-F238E27FC236}">
                    <a16:creationId xmlns:a16="http://schemas.microsoft.com/office/drawing/2014/main" id="{C73E15E6-8241-6420-3403-AFE3F5A9C606}"/>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49" name="Google Shape;1649;p35">
                <a:extLst>
                  <a:ext uri="{FF2B5EF4-FFF2-40B4-BE49-F238E27FC236}">
                    <a16:creationId xmlns:a16="http://schemas.microsoft.com/office/drawing/2014/main" id="{489767E2-E7A2-2DFC-5789-D3CF85694762}"/>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0" name="Google Shape;1650;p35">
                <a:extLst>
                  <a:ext uri="{FF2B5EF4-FFF2-40B4-BE49-F238E27FC236}">
                    <a16:creationId xmlns:a16="http://schemas.microsoft.com/office/drawing/2014/main" id="{C3443D1C-0D08-C10C-4851-E8BD700DDBF5}"/>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1" name="Google Shape;1651;p35">
                <a:extLst>
                  <a:ext uri="{FF2B5EF4-FFF2-40B4-BE49-F238E27FC236}">
                    <a16:creationId xmlns:a16="http://schemas.microsoft.com/office/drawing/2014/main" id="{E6D2D3AE-A623-F57B-616F-845FB1002BD0}"/>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2" name="Google Shape;1652;p35">
                <a:extLst>
                  <a:ext uri="{FF2B5EF4-FFF2-40B4-BE49-F238E27FC236}">
                    <a16:creationId xmlns:a16="http://schemas.microsoft.com/office/drawing/2014/main" id="{39A073B2-38C6-AB27-2ADC-7E3EFF60968C}"/>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3" name="Google Shape;1653;p35">
                <a:extLst>
                  <a:ext uri="{FF2B5EF4-FFF2-40B4-BE49-F238E27FC236}">
                    <a16:creationId xmlns:a16="http://schemas.microsoft.com/office/drawing/2014/main" id="{C9DD3565-3B33-41A4-B5D5-CD7CF5155985}"/>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54" name="Google Shape;1654;p35">
              <a:extLst>
                <a:ext uri="{FF2B5EF4-FFF2-40B4-BE49-F238E27FC236}">
                  <a16:creationId xmlns:a16="http://schemas.microsoft.com/office/drawing/2014/main" id="{5FB5E3CA-B7A6-3CC8-1A5D-4C8F3BAB0F9F}"/>
                </a:ext>
              </a:extLst>
            </p:cNvPr>
            <p:cNvGrpSpPr/>
            <p:nvPr/>
          </p:nvGrpSpPr>
          <p:grpSpPr>
            <a:xfrm>
              <a:off x="713240" y="4573392"/>
              <a:ext cx="854919" cy="80871"/>
              <a:chOff x="1528400" y="4392825"/>
              <a:chExt cx="1959475" cy="185400"/>
            </a:xfrm>
          </p:grpSpPr>
          <p:sp>
            <p:nvSpPr>
              <p:cNvPr id="1655" name="Google Shape;1655;p35">
                <a:extLst>
                  <a:ext uri="{FF2B5EF4-FFF2-40B4-BE49-F238E27FC236}">
                    <a16:creationId xmlns:a16="http://schemas.microsoft.com/office/drawing/2014/main" id="{070CC92A-CEAD-5284-B28B-0F14EBE7A917}"/>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6" name="Google Shape;1656;p35">
                <a:extLst>
                  <a:ext uri="{FF2B5EF4-FFF2-40B4-BE49-F238E27FC236}">
                    <a16:creationId xmlns:a16="http://schemas.microsoft.com/office/drawing/2014/main" id="{44F92073-07AF-2DB9-FBC6-1F13EDA801CC}"/>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7" name="Google Shape;1657;p35">
                <a:extLst>
                  <a:ext uri="{FF2B5EF4-FFF2-40B4-BE49-F238E27FC236}">
                    <a16:creationId xmlns:a16="http://schemas.microsoft.com/office/drawing/2014/main" id="{9FA705C9-C9EB-9B76-51D6-FEF45EE9F1BD}"/>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8" name="Google Shape;1658;p35">
                <a:extLst>
                  <a:ext uri="{FF2B5EF4-FFF2-40B4-BE49-F238E27FC236}">
                    <a16:creationId xmlns:a16="http://schemas.microsoft.com/office/drawing/2014/main" id="{B1232391-BF2A-791D-AD0C-3B58BBAFBE09}"/>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9" name="Google Shape;1659;p35">
                <a:extLst>
                  <a:ext uri="{FF2B5EF4-FFF2-40B4-BE49-F238E27FC236}">
                    <a16:creationId xmlns:a16="http://schemas.microsoft.com/office/drawing/2014/main" id="{C07E98CD-2EB5-A686-A524-CC5946E8457E}"/>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0" name="Google Shape;1660;p35">
                <a:extLst>
                  <a:ext uri="{FF2B5EF4-FFF2-40B4-BE49-F238E27FC236}">
                    <a16:creationId xmlns:a16="http://schemas.microsoft.com/office/drawing/2014/main" id="{4FD445F4-2769-484C-41C8-BE2B45A928A2}"/>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61" name="Google Shape;1661;p35">
              <a:extLst>
                <a:ext uri="{FF2B5EF4-FFF2-40B4-BE49-F238E27FC236}">
                  <a16:creationId xmlns:a16="http://schemas.microsoft.com/office/drawing/2014/main" id="{92304145-808A-115F-F3ED-B40A12750D3F}"/>
                </a:ext>
              </a:extLst>
            </p:cNvPr>
            <p:cNvGrpSpPr/>
            <p:nvPr/>
          </p:nvGrpSpPr>
          <p:grpSpPr>
            <a:xfrm>
              <a:off x="713240" y="4371492"/>
              <a:ext cx="854919" cy="80871"/>
              <a:chOff x="1528400" y="4392825"/>
              <a:chExt cx="1959475" cy="185400"/>
            </a:xfrm>
          </p:grpSpPr>
          <p:sp>
            <p:nvSpPr>
              <p:cNvPr id="1662" name="Google Shape;1662;p35">
                <a:extLst>
                  <a:ext uri="{FF2B5EF4-FFF2-40B4-BE49-F238E27FC236}">
                    <a16:creationId xmlns:a16="http://schemas.microsoft.com/office/drawing/2014/main" id="{BFD2FED8-85C5-A276-666A-CB8486A82682}"/>
                  </a:ext>
                </a:extLst>
              </p:cNvPr>
              <p:cNvSpPr/>
              <p:nvPr/>
            </p:nvSpPr>
            <p:spPr>
              <a:xfrm>
                <a:off x="152840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3" name="Google Shape;1663;p35">
                <a:extLst>
                  <a:ext uri="{FF2B5EF4-FFF2-40B4-BE49-F238E27FC236}">
                    <a16:creationId xmlns:a16="http://schemas.microsoft.com/office/drawing/2014/main" id="{12CFABCB-E9FF-83EB-2798-A9A80EAAFD5C}"/>
                  </a:ext>
                </a:extLst>
              </p:cNvPr>
              <p:cNvSpPr/>
              <p:nvPr/>
            </p:nvSpPr>
            <p:spPr>
              <a:xfrm>
                <a:off x="188321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4" name="Google Shape;1664;p35">
                <a:extLst>
                  <a:ext uri="{FF2B5EF4-FFF2-40B4-BE49-F238E27FC236}">
                    <a16:creationId xmlns:a16="http://schemas.microsoft.com/office/drawing/2014/main" id="{C013BA04-69CD-F974-8DBC-AC776030E68A}"/>
                  </a:ext>
                </a:extLst>
              </p:cNvPr>
              <p:cNvSpPr/>
              <p:nvPr/>
            </p:nvSpPr>
            <p:spPr>
              <a:xfrm>
                <a:off x="223803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5" name="Google Shape;1665;p35">
                <a:extLst>
                  <a:ext uri="{FF2B5EF4-FFF2-40B4-BE49-F238E27FC236}">
                    <a16:creationId xmlns:a16="http://schemas.microsoft.com/office/drawing/2014/main" id="{D3F01BF3-716E-6702-810A-8EC82303FDB6}"/>
                  </a:ext>
                </a:extLst>
              </p:cNvPr>
              <p:cNvSpPr/>
              <p:nvPr/>
            </p:nvSpPr>
            <p:spPr>
              <a:xfrm>
                <a:off x="259284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6" name="Google Shape;1666;p35">
                <a:extLst>
                  <a:ext uri="{FF2B5EF4-FFF2-40B4-BE49-F238E27FC236}">
                    <a16:creationId xmlns:a16="http://schemas.microsoft.com/office/drawing/2014/main" id="{54F699DB-B40C-50F9-0B9B-47153129F40D}"/>
                  </a:ext>
                </a:extLst>
              </p:cNvPr>
              <p:cNvSpPr/>
              <p:nvPr/>
            </p:nvSpPr>
            <p:spPr>
              <a:xfrm>
                <a:off x="2947660"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7" name="Google Shape;1667;p35">
                <a:extLst>
                  <a:ext uri="{FF2B5EF4-FFF2-40B4-BE49-F238E27FC236}">
                    <a16:creationId xmlns:a16="http://schemas.microsoft.com/office/drawing/2014/main" id="{D49E5A39-D95E-842A-F877-C1A579C01ED9}"/>
                  </a:ext>
                </a:extLst>
              </p:cNvPr>
              <p:cNvSpPr/>
              <p:nvPr/>
            </p:nvSpPr>
            <p:spPr>
              <a:xfrm>
                <a:off x="3302475" y="4392825"/>
                <a:ext cx="185400" cy="18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668" name="Google Shape;1668;p35">
            <a:extLst>
              <a:ext uri="{FF2B5EF4-FFF2-40B4-BE49-F238E27FC236}">
                <a16:creationId xmlns:a16="http://schemas.microsoft.com/office/drawing/2014/main" id="{05E1E121-BEA3-4B48-7140-7E8C0B5FE5E4}"/>
              </a:ext>
            </a:extLst>
          </p:cNvPr>
          <p:cNvGrpSpPr/>
          <p:nvPr/>
        </p:nvGrpSpPr>
        <p:grpSpPr>
          <a:xfrm rot="10800000">
            <a:off x="-302743" y="-1254853"/>
            <a:ext cx="4249916" cy="2447141"/>
            <a:chOff x="5319726" y="23000"/>
            <a:chExt cx="2682689" cy="1544717"/>
          </a:xfrm>
        </p:grpSpPr>
        <p:sp>
          <p:nvSpPr>
            <p:cNvPr id="1669" name="Google Shape;1669;p35">
              <a:extLst>
                <a:ext uri="{FF2B5EF4-FFF2-40B4-BE49-F238E27FC236}">
                  <a16:creationId xmlns:a16="http://schemas.microsoft.com/office/drawing/2014/main" id="{1225428C-9F0F-7BCE-5F23-6F63038528CF}"/>
                </a:ext>
              </a:extLst>
            </p:cNvPr>
            <p:cNvSpPr/>
            <p:nvPr/>
          </p:nvSpPr>
          <p:spPr>
            <a:xfrm>
              <a:off x="6632588" y="2300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35">
              <a:extLst>
                <a:ext uri="{FF2B5EF4-FFF2-40B4-BE49-F238E27FC236}">
                  <a16:creationId xmlns:a16="http://schemas.microsoft.com/office/drawing/2014/main" id="{96BABA4E-AC25-8A1F-220B-E8290399A3A5}"/>
                </a:ext>
              </a:extLst>
            </p:cNvPr>
            <p:cNvSpPr/>
            <p:nvPr/>
          </p:nvSpPr>
          <p:spPr>
            <a:xfrm>
              <a:off x="6858013" y="2484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35">
              <a:extLst>
                <a:ext uri="{FF2B5EF4-FFF2-40B4-BE49-F238E27FC236}">
                  <a16:creationId xmlns:a16="http://schemas.microsoft.com/office/drawing/2014/main" id="{C60472B7-EE00-ADDF-A746-DD2C2763A311}"/>
                </a:ext>
              </a:extLst>
            </p:cNvPr>
            <p:cNvSpPr/>
            <p:nvPr/>
          </p:nvSpPr>
          <p:spPr>
            <a:xfrm>
              <a:off x="7085026" y="47543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35">
              <a:extLst>
                <a:ext uri="{FF2B5EF4-FFF2-40B4-BE49-F238E27FC236}">
                  <a16:creationId xmlns:a16="http://schemas.microsoft.com/office/drawing/2014/main" id="{B7023547-7BFE-8B5F-C541-C3E3280FE3FC}"/>
                </a:ext>
              </a:extLst>
            </p:cNvPr>
            <p:cNvSpPr/>
            <p:nvPr/>
          </p:nvSpPr>
          <p:spPr>
            <a:xfrm>
              <a:off x="7310451" y="7024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35">
              <a:extLst>
                <a:ext uri="{FF2B5EF4-FFF2-40B4-BE49-F238E27FC236}">
                  <a16:creationId xmlns:a16="http://schemas.microsoft.com/office/drawing/2014/main" id="{A362D65F-A37C-C45F-6BB3-B13870FA2CF9}"/>
                </a:ext>
              </a:extLst>
            </p:cNvPr>
            <p:cNvSpPr/>
            <p:nvPr/>
          </p:nvSpPr>
          <p:spPr>
            <a:xfrm>
              <a:off x="7539051" y="9294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35">
              <a:extLst>
                <a:ext uri="{FF2B5EF4-FFF2-40B4-BE49-F238E27FC236}">
                  <a16:creationId xmlns:a16="http://schemas.microsoft.com/office/drawing/2014/main" id="{73A7EBEF-D5F9-BB31-289E-B90C7F1EBB44}"/>
                </a:ext>
              </a:extLst>
            </p:cNvPr>
            <p:cNvSpPr/>
            <p:nvPr/>
          </p:nvSpPr>
          <p:spPr>
            <a:xfrm>
              <a:off x="7766063" y="11548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35">
              <a:extLst>
                <a:ext uri="{FF2B5EF4-FFF2-40B4-BE49-F238E27FC236}">
                  <a16:creationId xmlns:a16="http://schemas.microsoft.com/office/drawing/2014/main" id="{B2E517D8-D69B-70B6-A59B-6D19D6B2644F}"/>
                </a:ext>
              </a:extLst>
            </p:cNvPr>
            <p:cNvSpPr/>
            <p:nvPr/>
          </p:nvSpPr>
          <p:spPr>
            <a:xfrm>
              <a:off x="6575438" y="785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35">
              <a:extLst>
                <a:ext uri="{FF2B5EF4-FFF2-40B4-BE49-F238E27FC236}">
                  <a16:creationId xmlns:a16="http://schemas.microsoft.com/office/drawing/2014/main" id="{E5E26DA4-2681-9BCE-1605-803A3B5FD05D}"/>
                </a:ext>
              </a:extLst>
            </p:cNvPr>
            <p:cNvSpPr/>
            <p:nvPr/>
          </p:nvSpPr>
          <p:spPr>
            <a:xfrm>
              <a:off x="6802451" y="30557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35">
              <a:extLst>
                <a:ext uri="{FF2B5EF4-FFF2-40B4-BE49-F238E27FC236}">
                  <a16:creationId xmlns:a16="http://schemas.microsoft.com/office/drawing/2014/main" id="{EAC45BC9-8F9C-9B17-DC1A-396BFCF49AF8}"/>
                </a:ext>
              </a:extLst>
            </p:cNvPr>
            <p:cNvSpPr/>
            <p:nvPr/>
          </p:nvSpPr>
          <p:spPr>
            <a:xfrm>
              <a:off x="7027876" y="5325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35">
              <a:extLst>
                <a:ext uri="{FF2B5EF4-FFF2-40B4-BE49-F238E27FC236}">
                  <a16:creationId xmlns:a16="http://schemas.microsoft.com/office/drawing/2014/main" id="{8C647F12-6CD6-1670-5CAB-3D5DDFACE1A2}"/>
                </a:ext>
              </a:extLst>
            </p:cNvPr>
            <p:cNvSpPr/>
            <p:nvPr/>
          </p:nvSpPr>
          <p:spPr>
            <a:xfrm>
              <a:off x="7254888" y="7596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35">
              <a:extLst>
                <a:ext uri="{FF2B5EF4-FFF2-40B4-BE49-F238E27FC236}">
                  <a16:creationId xmlns:a16="http://schemas.microsoft.com/office/drawing/2014/main" id="{D43CC686-542B-1386-974F-88FDD2E54C11}"/>
                </a:ext>
              </a:extLst>
            </p:cNvPr>
            <p:cNvSpPr/>
            <p:nvPr/>
          </p:nvSpPr>
          <p:spPr>
            <a:xfrm>
              <a:off x="7480313" y="986613"/>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35">
              <a:extLst>
                <a:ext uri="{FF2B5EF4-FFF2-40B4-BE49-F238E27FC236}">
                  <a16:creationId xmlns:a16="http://schemas.microsoft.com/office/drawing/2014/main" id="{496A8DE1-579A-3850-5AE5-BD3D479E3451}"/>
                </a:ext>
              </a:extLst>
            </p:cNvPr>
            <p:cNvSpPr/>
            <p:nvPr/>
          </p:nvSpPr>
          <p:spPr>
            <a:xfrm>
              <a:off x="7708913" y="1212038"/>
              <a:ext cx="234791" cy="234791"/>
            </a:xfrm>
            <a:custGeom>
              <a:avLst/>
              <a:gdLst/>
              <a:ahLst/>
              <a:cxnLst/>
              <a:rect l="l" t="t" r="r" b="b"/>
              <a:pathLst>
                <a:path w="116" h="116" extrusionOk="0">
                  <a:moveTo>
                    <a:pt x="114" y="116"/>
                  </a:moveTo>
                  <a:cubicBezTo>
                    <a:pt x="113" y="116"/>
                    <a:pt x="112" y="115"/>
                    <a:pt x="112" y="114"/>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4"/>
                    <a:pt x="116" y="114"/>
                    <a:pt x="116" y="114"/>
                  </a:cubicBezTo>
                  <a:cubicBezTo>
                    <a:pt x="116" y="115"/>
                    <a:pt x="116" y="116"/>
                    <a:pt x="114"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35">
              <a:extLst>
                <a:ext uri="{FF2B5EF4-FFF2-40B4-BE49-F238E27FC236}">
                  <a16:creationId xmlns:a16="http://schemas.microsoft.com/office/drawing/2014/main" id="{3943BEC3-D4AF-46AC-454E-9672540E34B3}"/>
                </a:ext>
              </a:extLst>
            </p:cNvPr>
            <p:cNvSpPr/>
            <p:nvPr/>
          </p:nvSpPr>
          <p:spPr>
            <a:xfrm>
              <a:off x="6516701" y="135713"/>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35">
              <a:extLst>
                <a:ext uri="{FF2B5EF4-FFF2-40B4-BE49-F238E27FC236}">
                  <a16:creationId xmlns:a16="http://schemas.microsoft.com/office/drawing/2014/main" id="{CBE2D49F-3DDA-2A36-163F-B4320BC38B82}"/>
                </a:ext>
              </a:extLst>
            </p:cNvPr>
            <p:cNvSpPr/>
            <p:nvPr/>
          </p:nvSpPr>
          <p:spPr>
            <a:xfrm>
              <a:off x="6743713" y="3643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35">
              <a:extLst>
                <a:ext uri="{FF2B5EF4-FFF2-40B4-BE49-F238E27FC236}">
                  <a16:creationId xmlns:a16="http://schemas.microsoft.com/office/drawing/2014/main" id="{31DF2A55-D6EC-F1B9-1BF4-855781BCD723}"/>
                </a:ext>
              </a:extLst>
            </p:cNvPr>
            <p:cNvSpPr/>
            <p:nvPr/>
          </p:nvSpPr>
          <p:spPr>
            <a:xfrm>
              <a:off x="6972313" y="5897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35">
              <a:extLst>
                <a:ext uri="{FF2B5EF4-FFF2-40B4-BE49-F238E27FC236}">
                  <a16:creationId xmlns:a16="http://schemas.microsoft.com/office/drawing/2014/main" id="{D89286D6-4C09-2661-CA59-D67DFD7EB48E}"/>
                </a:ext>
              </a:extLst>
            </p:cNvPr>
            <p:cNvSpPr/>
            <p:nvPr/>
          </p:nvSpPr>
          <p:spPr>
            <a:xfrm>
              <a:off x="7197738" y="816750"/>
              <a:ext cx="236351" cy="23185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35">
              <a:extLst>
                <a:ext uri="{FF2B5EF4-FFF2-40B4-BE49-F238E27FC236}">
                  <a16:creationId xmlns:a16="http://schemas.microsoft.com/office/drawing/2014/main" id="{F8EBECD8-938E-ECC3-D0F7-2E21B2556B7A}"/>
                </a:ext>
              </a:extLst>
            </p:cNvPr>
            <p:cNvSpPr/>
            <p:nvPr/>
          </p:nvSpPr>
          <p:spPr>
            <a:xfrm>
              <a:off x="7424751" y="10421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35">
              <a:extLst>
                <a:ext uri="{FF2B5EF4-FFF2-40B4-BE49-F238E27FC236}">
                  <a16:creationId xmlns:a16="http://schemas.microsoft.com/office/drawing/2014/main" id="{F79B7666-7685-1593-3D28-5368BF3BD84E}"/>
                </a:ext>
              </a:extLst>
            </p:cNvPr>
            <p:cNvSpPr/>
            <p:nvPr/>
          </p:nvSpPr>
          <p:spPr>
            <a:xfrm>
              <a:off x="7650176" y="12691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35">
              <a:extLst>
                <a:ext uri="{FF2B5EF4-FFF2-40B4-BE49-F238E27FC236}">
                  <a16:creationId xmlns:a16="http://schemas.microsoft.com/office/drawing/2014/main" id="{04623EEE-E643-2459-3C64-47BAFC6E21AF}"/>
                </a:ext>
              </a:extLst>
            </p:cNvPr>
            <p:cNvSpPr/>
            <p:nvPr/>
          </p:nvSpPr>
          <p:spPr>
            <a:xfrm>
              <a:off x="6461138" y="1944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35">
              <a:extLst>
                <a:ext uri="{FF2B5EF4-FFF2-40B4-BE49-F238E27FC236}">
                  <a16:creationId xmlns:a16="http://schemas.microsoft.com/office/drawing/2014/main" id="{45588C57-39FC-66FF-E3A1-9417EA7BD9E6}"/>
                </a:ext>
              </a:extLst>
            </p:cNvPr>
            <p:cNvSpPr/>
            <p:nvPr/>
          </p:nvSpPr>
          <p:spPr>
            <a:xfrm>
              <a:off x="6686563" y="41987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35">
              <a:extLst>
                <a:ext uri="{FF2B5EF4-FFF2-40B4-BE49-F238E27FC236}">
                  <a16:creationId xmlns:a16="http://schemas.microsoft.com/office/drawing/2014/main" id="{EF640A82-2913-8D71-2F2B-8539AABDFA70}"/>
                </a:ext>
              </a:extLst>
            </p:cNvPr>
            <p:cNvSpPr/>
            <p:nvPr/>
          </p:nvSpPr>
          <p:spPr>
            <a:xfrm>
              <a:off x="6913576" y="6468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35">
              <a:extLst>
                <a:ext uri="{FF2B5EF4-FFF2-40B4-BE49-F238E27FC236}">
                  <a16:creationId xmlns:a16="http://schemas.microsoft.com/office/drawing/2014/main" id="{E74403CE-7453-2CE5-5537-4D1A199A4671}"/>
                </a:ext>
              </a:extLst>
            </p:cNvPr>
            <p:cNvSpPr/>
            <p:nvPr/>
          </p:nvSpPr>
          <p:spPr>
            <a:xfrm>
              <a:off x="7142176" y="872313"/>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35">
              <a:extLst>
                <a:ext uri="{FF2B5EF4-FFF2-40B4-BE49-F238E27FC236}">
                  <a16:creationId xmlns:a16="http://schemas.microsoft.com/office/drawing/2014/main" id="{53562F61-C1BD-AD4F-A247-1D9C6A731B1B}"/>
                </a:ext>
              </a:extLst>
            </p:cNvPr>
            <p:cNvSpPr/>
            <p:nvPr/>
          </p:nvSpPr>
          <p:spPr>
            <a:xfrm>
              <a:off x="7367601" y="11009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35">
              <a:extLst>
                <a:ext uri="{FF2B5EF4-FFF2-40B4-BE49-F238E27FC236}">
                  <a16:creationId xmlns:a16="http://schemas.microsoft.com/office/drawing/2014/main" id="{5DFF6F67-BD88-473F-1D67-6CC00E0597E1}"/>
                </a:ext>
              </a:extLst>
            </p:cNvPr>
            <p:cNvSpPr/>
            <p:nvPr/>
          </p:nvSpPr>
          <p:spPr>
            <a:xfrm>
              <a:off x="7594613" y="1327925"/>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35">
              <a:extLst>
                <a:ext uri="{FF2B5EF4-FFF2-40B4-BE49-F238E27FC236}">
                  <a16:creationId xmlns:a16="http://schemas.microsoft.com/office/drawing/2014/main" id="{0BCA68D8-CF6A-C834-524B-21E6EBF08A23}"/>
                </a:ext>
              </a:extLst>
            </p:cNvPr>
            <p:cNvSpPr/>
            <p:nvPr/>
          </p:nvSpPr>
          <p:spPr>
            <a:xfrm>
              <a:off x="6403988" y="25001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35">
              <a:extLst>
                <a:ext uri="{FF2B5EF4-FFF2-40B4-BE49-F238E27FC236}">
                  <a16:creationId xmlns:a16="http://schemas.microsoft.com/office/drawing/2014/main" id="{BB419B26-28E6-026D-AA39-D10CF5DAD66C}"/>
                </a:ext>
              </a:extLst>
            </p:cNvPr>
            <p:cNvSpPr/>
            <p:nvPr/>
          </p:nvSpPr>
          <p:spPr>
            <a:xfrm>
              <a:off x="6631001" y="4770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35">
              <a:extLst>
                <a:ext uri="{FF2B5EF4-FFF2-40B4-BE49-F238E27FC236}">
                  <a16:creationId xmlns:a16="http://schemas.microsoft.com/office/drawing/2014/main" id="{38B624F1-856B-E25A-9A89-29826FFCBB9A}"/>
                </a:ext>
              </a:extLst>
            </p:cNvPr>
            <p:cNvSpPr/>
            <p:nvPr/>
          </p:nvSpPr>
          <p:spPr>
            <a:xfrm>
              <a:off x="6856426" y="7024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35">
              <a:extLst>
                <a:ext uri="{FF2B5EF4-FFF2-40B4-BE49-F238E27FC236}">
                  <a16:creationId xmlns:a16="http://schemas.microsoft.com/office/drawing/2014/main" id="{6C70B589-F6DC-261B-7E67-22460A4228BD}"/>
                </a:ext>
              </a:extLst>
            </p:cNvPr>
            <p:cNvSpPr/>
            <p:nvPr/>
          </p:nvSpPr>
          <p:spPr>
            <a:xfrm>
              <a:off x="7083438" y="931050"/>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35">
              <a:extLst>
                <a:ext uri="{FF2B5EF4-FFF2-40B4-BE49-F238E27FC236}">
                  <a16:creationId xmlns:a16="http://schemas.microsoft.com/office/drawing/2014/main" id="{E0B0F2D0-F18B-51E6-E08E-3FE4496F3CCD}"/>
                </a:ext>
              </a:extLst>
            </p:cNvPr>
            <p:cNvSpPr/>
            <p:nvPr/>
          </p:nvSpPr>
          <p:spPr>
            <a:xfrm>
              <a:off x="7310451" y="1158063"/>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35">
              <a:extLst>
                <a:ext uri="{FF2B5EF4-FFF2-40B4-BE49-F238E27FC236}">
                  <a16:creationId xmlns:a16="http://schemas.microsoft.com/office/drawing/2014/main" id="{86D7C81F-7B40-FC80-A7AD-3C5084FEEFBE}"/>
                </a:ext>
              </a:extLst>
            </p:cNvPr>
            <p:cNvSpPr/>
            <p:nvPr/>
          </p:nvSpPr>
          <p:spPr>
            <a:xfrm>
              <a:off x="6346838" y="307163"/>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35">
              <a:extLst>
                <a:ext uri="{FF2B5EF4-FFF2-40B4-BE49-F238E27FC236}">
                  <a16:creationId xmlns:a16="http://schemas.microsoft.com/office/drawing/2014/main" id="{2ABC94FB-D10E-4C85-D035-2CDBFCA052B9}"/>
                </a:ext>
              </a:extLst>
            </p:cNvPr>
            <p:cNvSpPr/>
            <p:nvPr/>
          </p:nvSpPr>
          <p:spPr>
            <a:xfrm>
              <a:off x="6573851" y="5325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35">
              <a:extLst>
                <a:ext uri="{FF2B5EF4-FFF2-40B4-BE49-F238E27FC236}">
                  <a16:creationId xmlns:a16="http://schemas.microsoft.com/office/drawing/2014/main" id="{E606DAD2-8BC8-B0C8-3921-E70B7158F83A}"/>
                </a:ext>
              </a:extLst>
            </p:cNvPr>
            <p:cNvSpPr/>
            <p:nvPr/>
          </p:nvSpPr>
          <p:spPr>
            <a:xfrm>
              <a:off x="6800863" y="761188"/>
              <a:ext cx="234958"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35">
              <a:extLst>
                <a:ext uri="{FF2B5EF4-FFF2-40B4-BE49-F238E27FC236}">
                  <a16:creationId xmlns:a16="http://schemas.microsoft.com/office/drawing/2014/main" id="{93AD269B-D146-09E6-A338-BEB20685A837}"/>
                </a:ext>
              </a:extLst>
            </p:cNvPr>
            <p:cNvSpPr/>
            <p:nvPr/>
          </p:nvSpPr>
          <p:spPr>
            <a:xfrm>
              <a:off x="7026288" y="9882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35">
              <a:extLst>
                <a:ext uri="{FF2B5EF4-FFF2-40B4-BE49-F238E27FC236}">
                  <a16:creationId xmlns:a16="http://schemas.microsoft.com/office/drawing/2014/main" id="{5589C06C-9474-2B0A-7D8D-C36A9E01174F}"/>
                </a:ext>
              </a:extLst>
            </p:cNvPr>
            <p:cNvSpPr/>
            <p:nvPr/>
          </p:nvSpPr>
          <p:spPr>
            <a:xfrm>
              <a:off x="7253301" y="1213625"/>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35">
              <a:extLst>
                <a:ext uri="{FF2B5EF4-FFF2-40B4-BE49-F238E27FC236}">
                  <a16:creationId xmlns:a16="http://schemas.microsoft.com/office/drawing/2014/main" id="{1BF62D48-0A82-62D8-01A2-585113FF8E1F}"/>
                </a:ext>
              </a:extLst>
            </p:cNvPr>
            <p:cNvSpPr/>
            <p:nvPr/>
          </p:nvSpPr>
          <p:spPr>
            <a:xfrm>
              <a:off x="6289688" y="364313"/>
              <a:ext cx="234958"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35">
              <a:extLst>
                <a:ext uri="{FF2B5EF4-FFF2-40B4-BE49-F238E27FC236}">
                  <a16:creationId xmlns:a16="http://schemas.microsoft.com/office/drawing/2014/main" id="{EBFF7337-42C4-1E31-BC49-A1519B8D34DE}"/>
                </a:ext>
              </a:extLst>
            </p:cNvPr>
            <p:cNvSpPr/>
            <p:nvPr/>
          </p:nvSpPr>
          <p:spPr>
            <a:xfrm>
              <a:off x="6515113" y="5913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35">
              <a:extLst>
                <a:ext uri="{FF2B5EF4-FFF2-40B4-BE49-F238E27FC236}">
                  <a16:creationId xmlns:a16="http://schemas.microsoft.com/office/drawing/2014/main" id="{8E4CBA12-7D97-0870-EA02-B4B2ED96542C}"/>
                </a:ext>
              </a:extLst>
            </p:cNvPr>
            <p:cNvSpPr/>
            <p:nvPr/>
          </p:nvSpPr>
          <p:spPr>
            <a:xfrm>
              <a:off x="6743713" y="8183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35">
              <a:extLst>
                <a:ext uri="{FF2B5EF4-FFF2-40B4-BE49-F238E27FC236}">
                  <a16:creationId xmlns:a16="http://schemas.microsoft.com/office/drawing/2014/main" id="{A5B12254-3F36-6AE5-311C-FCA0853E4BEB}"/>
                </a:ext>
              </a:extLst>
            </p:cNvPr>
            <p:cNvSpPr/>
            <p:nvPr/>
          </p:nvSpPr>
          <p:spPr>
            <a:xfrm>
              <a:off x="6969138" y="1043763"/>
              <a:ext cx="236351"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35">
              <a:extLst>
                <a:ext uri="{FF2B5EF4-FFF2-40B4-BE49-F238E27FC236}">
                  <a16:creationId xmlns:a16="http://schemas.microsoft.com/office/drawing/2014/main" id="{9AF65B98-6E64-78AB-42F4-5E5DD0B27865}"/>
                </a:ext>
              </a:extLst>
            </p:cNvPr>
            <p:cNvSpPr/>
            <p:nvPr/>
          </p:nvSpPr>
          <p:spPr>
            <a:xfrm>
              <a:off x="7196151" y="127077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35">
              <a:extLst>
                <a:ext uri="{FF2B5EF4-FFF2-40B4-BE49-F238E27FC236}">
                  <a16:creationId xmlns:a16="http://schemas.microsoft.com/office/drawing/2014/main" id="{7139B988-067A-35EF-FB63-9C951A2D4470}"/>
                </a:ext>
              </a:extLst>
            </p:cNvPr>
            <p:cNvSpPr/>
            <p:nvPr/>
          </p:nvSpPr>
          <p:spPr>
            <a:xfrm>
              <a:off x="6232538" y="4214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35">
              <a:extLst>
                <a:ext uri="{FF2B5EF4-FFF2-40B4-BE49-F238E27FC236}">
                  <a16:creationId xmlns:a16="http://schemas.microsoft.com/office/drawing/2014/main" id="{7A7FF3EB-FF2C-6DCE-3322-5E19378B80FB}"/>
                </a:ext>
              </a:extLst>
            </p:cNvPr>
            <p:cNvSpPr/>
            <p:nvPr/>
          </p:nvSpPr>
          <p:spPr>
            <a:xfrm>
              <a:off x="6457963" y="6484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35">
              <a:extLst>
                <a:ext uri="{FF2B5EF4-FFF2-40B4-BE49-F238E27FC236}">
                  <a16:creationId xmlns:a16="http://schemas.microsoft.com/office/drawing/2014/main" id="{256F1055-D7C4-12DE-D11D-61679F03D03D}"/>
                </a:ext>
              </a:extLst>
            </p:cNvPr>
            <p:cNvSpPr/>
            <p:nvPr/>
          </p:nvSpPr>
          <p:spPr>
            <a:xfrm>
              <a:off x="6684976" y="875488"/>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35">
              <a:extLst>
                <a:ext uri="{FF2B5EF4-FFF2-40B4-BE49-F238E27FC236}">
                  <a16:creationId xmlns:a16="http://schemas.microsoft.com/office/drawing/2014/main" id="{DC080C9A-7FA7-4656-9D27-2C296409312D}"/>
                </a:ext>
              </a:extLst>
            </p:cNvPr>
            <p:cNvSpPr/>
            <p:nvPr/>
          </p:nvSpPr>
          <p:spPr>
            <a:xfrm>
              <a:off x="6913576" y="11009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35">
              <a:extLst>
                <a:ext uri="{FF2B5EF4-FFF2-40B4-BE49-F238E27FC236}">
                  <a16:creationId xmlns:a16="http://schemas.microsoft.com/office/drawing/2014/main" id="{EACFDAE9-8576-F020-EDDB-FC24F9BF2EEE}"/>
                </a:ext>
              </a:extLst>
            </p:cNvPr>
            <p:cNvSpPr/>
            <p:nvPr/>
          </p:nvSpPr>
          <p:spPr>
            <a:xfrm>
              <a:off x="7139001" y="13295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35">
              <a:extLst>
                <a:ext uri="{FF2B5EF4-FFF2-40B4-BE49-F238E27FC236}">
                  <a16:creationId xmlns:a16="http://schemas.microsoft.com/office/drawing/2014/main" id="{3DEC3132-7D76-D8EB-FD2C-A973841E43AF}"/>
                </a:ext>
              </a:extLst>
            </p:cNvPr>
            <p:cNvSpPr/>
            <p:nvPr/>
          </p:nvSpPr>
          <p:spPr>
            <a:xfrm>
              <a:off x="6175388" y="4786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35">
              <a:extLst>
                <a:ext uri="{FF2B5EF4-FFF2-40B4-BE49-F238E27FC236}">
                  <a16:creationId xmlns:a16="http://schemas.microsoft.com/office/drawing/2014/main" id="{117E7012-D9DB-28F7-D783-B77DE89C5608}"/>
                </a:ext>
              </a:extLst>
            </p:cNvPr>
            <p:cNvSpPr/>
            <p:nvPr/>
          </p:nvSpPr>
          <p:spPr>
            <a:xfrm>
              <a:off x="6402401" y="7056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35">
              <a:extLst>
                <a:ext uri="{FF2B5EF4-FFF2-40B4-BE49-F238E27FC236}">
                  <a16:creationId xmlns:a16="http://schemas.microsoft.com/office/drawing/2014/main" id="{7C361055-8A1B-6D89-06C2-E5D2435E3530}"/>
                </a:ext>
              </a:extLst>
            </p:cNvPr>
            <p:cNvSpPr/>
            <p:nvPr/>
          </p:nvSpPr>
          <p:spPr>
            <a:xfrm>
              <a:off x="6627826" y="93105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35">
              <a:extLst>
                <a:ext uri="{FF2B5EF4-FFF2-40B4-BE49-F238E27FC236}">
                  <a16:creationId xmlns:a16="http://schemas.microsoft.com/office/drawing/2014/main" id="{322E5735-1DE5-19C1-5D93-F3930FB51215}"/>
                </a:ext>
              </a:extLst>
            </p:cNvPr>
            <p:cNvSpPr/>
            <p:nvPr/>
          </p:nvSpPr>
          <p:spPr>
            <a:xfrm>
              <a:off x="6854838" y="115965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0"/>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35">
              <a:extLst>
                <a:ext uri="{FF2B5EF4-FFF2-40B4-BE49-F238E27FC236}">
                  <a16:creationId xmlns:a16="http://schemas.microsoft.com/office/drawing/2014/main" id="{2FC484D9-9AFC-B0CD-DEFD-435676CE8AD7}"/>
                </a:ext>
              </a:extLst>
            </p:cNvPr>
            <p:cNvSpPr/>
            <p:nvPr/>
          </p:nvSpPr>
          <p:spPr>
            <a:xfrm>
              <a:off x="6119826" y="5357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35">
              <a:extLst>
                <a:ext uri="{FF2B5EF4-FFF2-40B4-BE49-F238E27FC236}">
                  <a16:creationId xmlns:a16="http://schemas.microsoft.com/office/drawing/2014/main" id="{9460B8BC-9838-A567-E105-40F90B7E372C}"/>
                </a:ext>
              </a:extLst>
            </p:cNvPr>
            <p:cNvSpPr/>
            <p:nvPr/>
          </p:nvSpPr>
          <p:spPr>
            <a:xfrm>
              <a:off x="6345251" y="7611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35">
              <a:extLst>
                <a:ext uri="{FF2B5EF4-FFF2-40B4-BE49-F238E27FC236}">
                  <a16:creationId xmlns:a16="http://schemas.microsoft.com/office/drawing/2014/main" id="{4B400F39-2228-9202-5FEB-C04147802E18}"/>
                </a:ext>
              </a:extLst>
            </p:cNvPr>
            <p:cNvSpPr/>
            <p:nvPr/>
          </p:nvSpPr>
          <p:spPr>
            <a:xfrm>
              <a:off x="6572263" y="9897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35">
              <a:extLst>
                <a:ext uri="{FF2B5EF4-FFF2-40B4-BE49-F238E27FC236}">
                  <a16:creationId xmlns:a16="http://schemas.microsoft.com/office/drawing/2014/main" id="{9B41DCAC-BD9E-CFE1-3DC9-0D673126AFE0}"/>
                </a:ext>
              </a:extLst>
            </p:cNvPr>
            <p:cNvSpPr/>
            <p:nvPr/>
          </p:nvSpPr>
          <p:spPr>
            <a:xfrm>
              <a:off x="6797688" y="1216800"/>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35">
              <a:extLst>
                <a:ext uri="{FF2B5EF4-FFF2-40B4-BE49-F238E27FC236}">
                  <a16:creationId xmlns:a16="http://schemas.microsoft.com/office/drawing/2014/main" id="{711AEB94-8305-5876-3287-FDE0C3ADED21}"/>
                </a:ext>
              </a:extLst>
            </p:cNvPr>
            <p:cNvSpPr/>
            <p:nvPr/>
          </p:nvSpPr>
          <p:spPr>
            <a:xfrm>
              <a:off x="6061088" y="5913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35">
              <a:extLst>
                <a:ext uri="{FF2B5EF4-FFF2-40B4-BE49-F238E27FC236}">
                  <a16:creationId xmlns:a16="http://schemas.microsoft.com/office/drawing/2014/main" id="{FF260E4C-A512-8A4F-3DF1-4C987FF478A3}"/>
                </a:ext>
              </a:extLst>
            </p:cNvPr>
            <p:cNvSpPr/>
            <p:nvPr/>
          </p:nvSpPr>
          <p:spPr>
            <a:xfrm>
              <a:off x="6286513" y="819925"/>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7"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35">
              <a:extLst>
                <a:ext uri="{FF2B5EF4-FFF2-40B4-BE49-F238E27FC236}">
                  <a16:creationId xmlns:a16="http://schemas.microsoft.com/office/drawing/2014/main" id="{A468ADBA-307A-B4B0-C87F-8609AFC59CAC}"/>
                </a:ext>
              </a:extLst>
            </p:cNvPr>
            <p:cNvSpPr/>
            <p:nvPr/>
          </p:nvSpPr>
          <p:spPr>
            <a:xfrm>
              <a:off x="6515113" y="10469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35">
              <a:extLst>
                <a:ext uri="{FF2B5EF4-FFF2-40B4-BE49-F238E27FC236}">
                  <a16:creationId xmlns:a16="http://schemas.microsoft.com/office/drawing/2014/main" id="{CA89F8F8-7A06-3022-81ED-0C9D0BB97852}"/>
                </a:ext>
              </a:extLst>
            </p:cNvPr>
            <p:cNvSpPr/>
            <p:nvPr/>
          </p:nvSpPr>
          <p:spPr>
            <a:xfrm>
              <a:off x="6742126" y="1272363"/>
              <a:ext cx="234958" cy="233224"/>
            </a:xfrm>
            <a:custGeom>
              <a:avLst/>
              <a:gdLst/>
              <a:ahLst/>
              <a:cxnLst/>
              <a:rect l="l" t="t" r="r" b="b"/>
              <a:pathLst>
                <a:path w="117" h="115" extrusionOk="0">
                  <a:moveTo>
                    <a:pt x="115" y="115"/>
                  </a:moveTo>
                  <a:cubicBezTo>
                    <a:pt x="114" y="115"/>
                    <a:pt x="113" y="115"/>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5"/>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35">
              <a:extLst>
                <a:ext uri="{FF2B5EF4-FFF2-40B4-BE49-F238E27FC236}">
                  <a16:creationId xmlns:a16="http://schemas.microsoft.com/office/drawing/2014/main" id="{C3432776-E817-8EB5-1838-65950111639D}"/>
                </a:ext>
              </a:extLst>
            </p:cNvPr>
            <p:cNvSpPr/>
            <p:nvPr/>
          </p:nvSpPr>
          <p:spPr>
            <a:xfrm>
              <a:off x="6003938" y="650063"/>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35">
              <a:extLst>
                <a:ext uri="{FF2B5EF4-FFF2-40B4-BE49-F238E27FC236}">
                  <a16:creationId xmlns:a16="http://schemas.microsoft.com/office/drawing/2014/main" id="{EF5569BF-90EE-CB33-8D21-88CAE753AF1C}"/>
                </a:ext>
              </a:extLst>
            </p:cNvPr>
            <p:cNvSpPr/>
            <p:nvPr/>
          </p:nvSpPr>
          <p:spPr>
            <a:xfrm>
              <a:off x="6230951" y="8770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35">
              <a:extLst>
                <a:ext uri="{FF2B5EF4-FFF2-40B4-BE49-F238E27FC236}">
                  <a16:creationId xmlns:a16="http://schemas.microsoft.com/office/drawing/2014/main" id="{F6C4CC81-EBAB-47DD-7ECE-131012B99ACE}"/>
                </a:ext>
              </a:extLst>
            </p:cNvPr>
            <p:cNvSpPr/>
            <p:nvPr/>
          </p:nvSpPr>
          <p:spPr>
            <a:xfrm>
              <a:off x="6456376" y="11025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35">
              <a:extLst>
                <a:ext uri="{FF2B5EF4-FFF2-40B4-BE49-F238E27FC236}">
                  <a16:creationId xmlns:a16="http://schemas.microsoft.com/office/drawing/2014/main" id="{30857642-AF0E-955D-08C3-2E149C5B1190}"/>
                </a:ext>
              </a:extLst>
            </p:cNvPr>
            <p:cNvSpPr/>
            <p:nvPr/>
          </p:nvSpPr>
          <p:spPr>
            <a:xfrm>
              <a:off x="6684976" y="1329513"/>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35">
              <a:extLst>
                <a:ext uri="{FF2B5EF4-FFF2-40B4-BE49-F238E27FC236}">
                  <a16:creationId xmlns:a16="http://schemas.microsoft.com/office/drawing/2014/main" id="{5E67DF43-F8D3-33B2-9FC9-F286C1D930CC}"/>
                </a:ext>
              </a:extLst>
            </p:cNvPr>
            <p:cNvSpPr/>
            <p:nvPr/>
          </p:nvSpPr>
          <p:spPr>
            <a:xfrm>
              <a:off x="5948376" y="70721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35">
              <a:extLst>
                <a:ext uri="{FF2B5EF4-FFF2-40B4-BE49-F238E27FC236}">
                  <a16:creationId xmlns:a16="http://schemas.microsoft.com/office/drawing/2014/main" id="{DAEE0426-26D8-48B6-134E-47FA305B4026}"/>
                </a:ext>
              </a:extLst>
            </p:cNvPr>
            <p:cNvSpPr/>
            <p:nvPr/>
          </p:nvSpPr>
          <p:spPr>
            <a:xfrm>
              <a:off x="6173801" y="9326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35">
              <a:extLst>
                <a:ext uri="{FF2B5EF4-FFF2-40B4-BE49-F238E27FC236}">
                  <a16:creationId xmlns:a16="http://schemas.microsoft.com/office/drawing/2014/main" id="{A6242D68-9AAB-AC2F-5C07-02A9C3CBB210}"/>
                </a:ext>
              </a:extLst>
            </p:cNvPr>
            <p:cNvSpPr/>
            <p:nvPr/>
          </p:nvSpPr>
          <p:spPr>
            <a:xfrm>
              <a:off x="6400813" y="1159650"/>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35">
              <a:extLst>
                <a:ext uri="{FF2B5EF4-FFF2-40B4-BE49-F238E27FC236}">
                  <a16:creationId xmlns:a16="http://schemas.microsoft.com/office/drawing/2014/main" id="{5D6750AB-1B72-2DCB-52C0-AB30D64F1498}"/>
                </a:ext>
              </a:extLst>
            </p:cNvPr>
            <p:cNvSpPr/>
            <p:nvPr/>
          </p:nvSpPr>
          <p:spPr>
            <a:xfrm>
              <a:off x="5891226" y="764363"/>
              <a:ext cx="236351" cy="233410"/>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35">
              <a:extLst>
                <a:ext uri="{FF2B5EF4-FFF2-40B4-BE49-F238E27FC236}">
                  <a16:creationId xmlns:a16="http://schemas.microsoft.com/office/drawing/2014/main" id="{9AB55111-010D-921E-48BE-0E5D038A148B}"/>
                </a:ext>
              </a:extLst>
            </p:cNvPr>
            <p:cNvSpPr/>
            <p:nvPr/>
          </p:nvSpPr>
          <p:spPr>
            <a:xfrm>
              <a:off x="6116651" y="98978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35">
              <a:extLst>
                <a:ext uri="{FF2B5EF4-FFF2-40B4-BE49-F238E27FC236}">
                  <a16:creationId xmlns:a16="http://schemas.microsoft.com/office/drawing/2014/main" id="{515D8C24-0B3E-99C2-CB8F-64A8DF668C78}"/>
                </a:ext>
              </a:extLst>
            </p:cNvPr>
            <p:cNvSpPr/>
            <p:nvPr/>
          </p:nvSpPr>
          <p:spPr>
            <a:xfrm>
              <a:off x="6343663" y="121838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35">
              <a:extLst>
                <a:ext uri="{FF2B5EF4-FFF2-40B4-BE49-F238E27FC236}">
                  <a16:creationId xmlns:a16="http://schemas.microsoft.com/office/drawing/2014/main" id="{FF0A298E-9042-B578-23AC-3DDC8405519C}"/>
                </a:ext>
              </a:extLst>
            </p:cNvPr>
            <p:cNvSpPr/>
            <p:nvPr/>
          </p:nvSpPr>
          <p:spPr>
            <a:xfrm>
              <a:off x="5832488" y="8199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35">
              <a:extLst>
                <a:ext uri="{FF2B5EF4-FFF2-40B4-BE49-F238E27FC236}">
                  <a16:creationId xmlns:a16="http://schemas.microsoft.com/office/drawing/2014/main" id="{F547AADF-150E-07C1-269E-202CADB78E93}"/>
                </a:ext>
              </a:extLst>
            </p:cNvPr>
            <p:cNvSpPr/>
            <p:nvPr/>
          </p:nvSpPr>
          <p:spPr>
            <a:xfrm>
              <a:off x="6061088" y="1048525"/>
              <a:ext cx="233410" cy="231854"/>
            </a:xfrm>
            <a:custGeom>
              <a:avLst/>
              <a:gdLst/>
              <a:ahLst/>
              <a:cxnLst/>
              <a:rect l="l" t="t" r="r" b="b"/>
              <a:pathLst>
                <a:path w="116" h="115" extrusionOk="0">
                  <a:moveTo>
                    <a:pt x="114" y="115"/>
                  </a:moveTo>
                  <a:cubicBezTo>
                    <a:pt x="113" y="115"/>
                    <a:pt x="112" y="114"/>
                    <a:pt x="112" y="113"/>
                  </a:cubicBezTo>
                  <a:cubicBezTo>
                    <a:pt x="112" y="4"/>
                    <a:pt x="112" y="4"/>
                    <a:pt x="112" y="4"/>
                  </a:cubicBezTo>
                  <a:cubicBezTo>
                    <a:pt x="2" y="4"/>
                    <a:pt x="2" y="4"/>
                    <a:pt x="2" y="4"/>
                  </a:cubicBezTo>
                  <a:cubicBezTo>
                    <a:pt x="0" y="4"/>
                    <a:pt x="0" y="3"/>
                    <a:pt x="0" y="2"/>
                  </a:cubicBezTo>
                  <a:cubicBezTo>
                    <a:pt x="0" y="1"/>
                    <a:pt x="0" y="0"/>
                    <a:pt x="2" y="0"/>
                  </a:cubicBezTo>
                  <a:cubicBezTo>
                    <a:pt x="116" y="0"/>
                    <a:pt x="116" y="0"/>
                    <a:pt x="116" y="0"/>
                  </a:cubicBezTo>
                  <a:cubicBezTo>
                    <a:pt x="116" y="113"/>
                    <a:pt x="116" y="113"/>
                    <a:pt x="116" y="113"/>
                  </a:cubicBezTo>
                  <a:cubicBezTo>
                    <a:pt x="116" y="114"/>
                    <a:pt x="116" y="115"/>
                    <a:pt x="114"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35">
              <a:extLst>
                <a:ext uri="{FF2B5EF4-FFF2-40B4-BE49-F238E27FC236}">
                  <a16:creationId xmlns:a16="http://schemas.microsoft.com/office/drawing/2014/main" id="{4FA7F339-8F0C-165C-8A4D-AAA1A726D862}"/>
                </a:ext>
              </a:extLst>
            </p:cNvPr>
            <p:cNvSpPr/>
            <p:nvPr/>
          </p:nvSpPr>
          <p:spPr>
            <a:xfrm>
              <a:off x="6286513" y="1275538"/>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35">
              <a:extLst>
                <a:ext uri="{FF2B5EF4-FFF2-40B4-BE49-F238E27FC236}">
                  <a16:creationId xmlns:a16="http://schemas.microsoft.com/office/drawing/2014/main" id="{AB942003-9F96-3DCD-C15D-89E073FDAE60}"/>
                </a:ext>
              </a:extLst>
            </p:cNvPr>
            <p:cNvSpPr/>
            <p:nvPr/>
          </p:nvSpPr>
          <p:spPr>
            <a:xfrm>
              <a:off x="5775338" y="8786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35">
              <a:extLst>
                <a:ext uri="{FF2B5EF4-FFF2-40B4-BE49-F238E27FC236}">
                  <a16:creationId xmlns:a16="http://schemas.microsoft.com/office/drawing/2014/main" id="{F5136630-B0FB-A5AB-E65E-4DCFD1E938B9}"/>
                </a:ext>
              </a:extLst>
            </p:cNvPr>
            <p:cNvSpPr/>
            <p:nvPr/>
          </p:nvSpPr>
          <p:spPr>
            <a:xfrm>
              <a:off x="6002351" y="1105675"/>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35">
              <a:extLst>
                <a:ext uri="{FF2B5EF4-FFF2-40B4-BE49-F238E27FC236}">
                  <a16:creationId xmlns:a16="http://schemas.microsoft.com/office/drawing/2014/main" id="{7F37A44E-8A3E-D6EE-C8A7-6310D32045F4}"/>
                </a:ext>
              </a:extLst>
            </p:cNvPr>
            <p:cNvSpPr/>
            <p:nvPr/>
          </p:nvSpPr>
          <p:spPr>
            <a:xfrm>
              <a:off x="6227776" y="1331100"/>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7"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35">
              <a:extLst>
                <a:ext uri="{FF2B5EF4-FFF2-40B4-BE49-F238E27FC236}">
                  <a16:creationId xmlns:a16="http://schemas.microsoft.com/office/drawing/2014/main" id="{890C3CC0-2B80-8732-E745-09BD917F7AF3}"/>
                </a:ext>
              </a:extLst>
            </p:cNvPr>
            <p:cNvSpPr/>
            <p:nvPr/>
          </p:nvSpPr>
          <p:spPr>
            <a:xfrm>
              <a:off x="5719776" y="9358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35">
              <a:extLst>
                <a:ext uri="{FF2B5EF4-FFF2-40B4-BE49-F238E27FC236}">
                  <a16:creationId xmlns:a16="http://schemas.microsoft.com/office/drawing/2014/main" id="{49FAD5DD-E688-9557-3E7F-4A912809A03B}"/>
                </a:ext>
              </a:extLst>
            </p:cNvPr>
            <p:cNvSpPr/>
            <p:nvPr/>
          </p:nvSpPr>
          <p:spPr>
            <a:xfrm>
              <a:off x="5945201" y="1161238"/>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35">
              <a:extLst>
                <a:ext uri="{FF2B5EF4-FFF2-40B4-BE49-F238E27FC236}">
                  <a16:creationId xmlns:a16="http://schemas.microsoft.com/office/drawing/2014/main" id="{AE2B2BD1-59BA-C1E4-E1BD-E1202921B0AF}"/>
                </a:ext>
              </a:extLst>
            </p:cNvPr>
            <p:cNvSpPr/>
            <p:nvPr/>
          </p:nvSpPr>
          <p:spPr>
            <a:xfrm>
              <a:off x="5662626" y="9913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35">
              <a:extLst>
                <a:ext uri="{FF2B5EF4-FFF2-40B4-BE49-F238E27FC236}">
                  <a16:creationId xmlns:a16="http://schemas.microsoft.com/office/drawing/2014/main" id="{7914B60C-915D-642D-2B31-F44474DEBD77}"/>
                </a:ext>
              </a:extLst>
            </p:cNvPr>
            <p:cNvSpPr/>
            <p:nvPr/>
          </p:nvSpPr>
          <p:spPr>
            <a:xfrm>
              <a:off x="5889638" y="1218388"/>
              <a:ext cx="234958"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35">
              <a:extLst>
                <a:ext uri="{FF2B5EF4-FFF2-40B4-BE49-F238E27FC236}">
                  <a16:creationId xmlns:a16="http://schemas.microsoft.com/office/drawing/2014/main" id="{495A69F2-5925-CC0C-9948-D6B267048A63}"/>
                </a:ext>
              </a:extLst>
            </p:cNvPr>
            <p:cNvSpPr/>
            <p:nvPr/>
          </p:nvSpPr>
          <p:spPr>
            <a:xfrm>
              <a:off x="5603888" y="1048525"/>
              <a:ext cx="236351" cy="234791"/>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35">
              <a:extLst>
                <a:ext uri="{FF2B5EF4-FFF2-40B4-BE49-F238E27FC236}">
                  <a16:creationId xmlns:a16="http://schemas.microsoft.com/office/drawing/2014/main" id="{1EEBF4D9-65A1-A339-B2D6-C955D7CAFD8A}"/>
                </a:ext>
              </a:extLst>
            </p:cNvPr>
            <p:cNvSpPr/>
            <p:nvPr/>
          </p:nvSpPr>
          <p:spPr>
            <a:xfrm>
              <a:off x="5832488" y="1277125"/>
              <a:ext cx="236351" cy="231854"/>
            </a:xfrm>
            <a:custGeom>
              <a:avLst/>
              <a:gdLst/>
              <a:ahLst/>
              <a:cxnLst/>
              <a:rect l="l" t="t" r="r" b="b"/>
              <a:pathLst>
                <a:path w="117" h="115" extrusionOk="0">
                  <a:moveTo>
                    <a:pt x="115" y="115"/>
                  </a:moveTo>
                  <a:cubicBezTo>
                    <a:pt x="113" y="115"/>
                    <a:pt x="113" y="114"/>
                    <a:pt x="113" y="113"/>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35">
              <a:extLst>
                <a:ext uri="{FF2B5EF4-FFF2-40B4-BE49-F238E27FC236}">
                  <a16:creationId xmlns:a16="http://schemas.microsoft.com/office/drawing/2014/main" id="{0DBDC636-8405-BD10-EF5A-10F9CB9A55D0}"/>
                </a:ext>
              </a:extLst>
            </p:cNvPr>
            <p:cNvSpPr/>
            <p:nvPr/>
          </p:nvSpPr>
          <p:spPr>
            <a:xfrm>
              <a:off x="5548326" y="1107263"/>
              <a:ext cx="234958"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35">
              <a:extLst>
                <a:ext uri="{FF2B5EF4-FFF2-40B4-BE49-F238E27FC236}">
                  <a16:creationId xmlns:a16="http://schemas.microsoft.com/office/drawing/2014/main" id="{CE19CBBB-607B-7E84-17C9-3EFF193119C2}"/>
                </a:ext>
              </a:extLst>
            </p:cNvPr>
            <p:cNvSpPr/>
            <p:nvPr/>
          </p:nvSpPr>
          <p:spPr>
            <a:xfrm>
              <a:off x="5773751" y="1332688"/>
              <a:ext cx="236351" cy="23322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5">
              <a:extLst>
                <a:ext uri="{FF2B5EF4-FFF2-40B4-BE49-F238E27FC236}">
                  <a16:creationId xmlns:a16="http://schemas.microsoft.com/office/drawing/2014/main" id="{AEB2DFCD-5D62-D345-F030-91ED72EB68FF}"/>
                </a:ext>
              </a:extLst>
            </p:cNvPr>
            <p:cNvSpPr/>
            <p:nvPr/>
          </p:nvSpPr>
          <p:spPr>
            <a:xfrm>
              <a:off x="5491176" y="116441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5">
              <a:extLst>
                <a:ext uri="{FF2B5EF4-FFF2-40B4-BE49-F238E27FC236}">
                  <a16:creationId xmlns:a16="http://schemas.microsoft.com/office/drawing/2014/main" id="{F51EDF02-1EB3-73C5-53E0-A0C5F5F0B22E}"/>
                </a:ext>
              </a:extLst>
            </p:cNvPr>
            <p:cNvSpPr/>
            <p:nvPr/>
          </p:nvSpPr>
          <p:spPr>
            <a:xfrm>
              <a:off x="5434026" y="1219975"/>
              <a:ext cx="236351" cy="234791"/>
            </a:xfrm>
            <a:custGeom>
              <a:avLst/>
              <a:gdLst/>
              <a:ahLst/>
              <a:cxnLst/>
              <a:rect l="l" t="t" r="r" b="b"/>
              <a:pathLst>
                <a:path w="117" h="116" extrusionOk="0">
                  <a:moveTo>
                    <a:pt x="115" y="116"/>
                  </a:moveTo>
                  <a:cubicBezTo>
                    <a:pt x="113" y="116"/>
                    <a:pt x="113" y="115"/>
                    <a:pt x="113" y="114"/>
                  </a:cubicBezTo>
                  <a:cubicBezTo>
                    <a:pt x="113" y="4"/>
                    <a:pt x="113" y="4"/>
                    <a:pt x="113" y="4"/>
                  </a:cubicBezTo>
                  <a:cubicBezTo>
                    <a:pt x="2" y="4"/>
                    <a:pt x="2" y="4"/>
                    <a:pt x="2" y="4"/>
                  </a:cubicBezTo>
                  <a:cubicBezTo>
                    <a:pt x="0" y="4"/>
                    <a:pt x="0" y="3"/>
                    <a:pt x="0" y="2"/>
                  </a:cubicBezTo>
                  <a:cubicBezTo>
                    <a:pt x="0" y="1"/>
                    <a:pt x="0"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5">
              <a:extLst>
                <a:ext uri="{FF2B5EF4-FFF2-40B4-BE49-F238E27FC236}">
                  <a16:creationId xmlns:a16="http://schemas.microsoft.com/office/drawing/2014/main" id="{B753221D-BDD1-BE84-027F-0B9CF41AED72}"/>
                </a:ext>
              </a:extLst>
            </p:cNvPr>
            <p:cNvSpPr/>
            <p:nvPr/>
          </p:nvSpPr>
          <p:spPr>
            <a:xfrm>
              <a:off x="5375288" y="1277125"/>
              <a:ext cx="236351" cy="233410"/>
            </a:xfrm>
            <a:custGeom>
              <a:avLst/>
              <a:gdLst/>
              <a:ahLst/>
              <a:cxnLst/>
              <a:rect l="l" t="t" r="r" b="b"/>
              <a:pathLst>
                <a:path w="117" h="116" extrusionOk="0">
                  <a:moveTo>
                    <a:pt x="115" y="116"/>
                  </a:moveTo>
                  <a:cubicBezTo>
                    <a:pt x="114" y="116"/>
                    <a:pt x="113" y="115"/>
                    <a:pt x="113" y="114"/>
                  </a:cubicBezTo>
                  <a:cubicBezTo>
                    <a:pt x="113" y="4"/>
                    <a:pt x="113" y="4"/>
                    <a:pt x="113" y="4"/>
                  </a:cubicBezTo>
                  <a:cubicBezTo>
                    <a:pt x="2" y="4"/>
                    <a:pt x="2" y="4"/>
                    <a:pt x="2" y="4"/>
                  </a:cubicBezTo>
                  <a:cubicBezTo>
                    <a:pt x="1" y="4"/>
                    <a:pt x="0" y="4"/>
                    <a:pt x="0" y="2"/>
                  </a:cubicBezTo>
                  <a:cubicBezTo>
                    <a:pt x="0" y="1"/>
                    <a:pt x="1" y="0"/>
                    <a:pt x="2" y="0"/>
                  </a:cubicBezTo>
                  <a:cubicBezTo>
                    <a:pt x="117" y="0"/>
                    <a:pt x="117" y="0"/>
                    <a:pt x="117" y="0"/>
                  </a:cubicBezTo>
                  <a:cubicBezTo>
                    <a:pt x="117" y="114"/>
                    <a:pt x="117" y="114"/>
                    <a:pt x="117" y="114"/>
                  </a:cubicBezTo>
                  <a:cubicBezTo>
                    <a:pt x="117" y="115"/>
                    <a:pt x="116" y="116"/>
                    <a:pt x="115" y="11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5">
              <a:extLst>
                <a:ext uri="{FF2B5EF4-FFF2-40B4-BE49-F238E27FC236}">
                  <a16:creationId xmlns:a16="http://schemas.microsoft.com/office/drawing/2014/main" id="{A2CEB21B-F969-57B6-30AD-06463BD09D45}"/>
                </a:ext>
              </a:extLst>
            </p:cNvPr>
            <p:cNvSpPr/>
            <p:nvPr/>
          </p:nvSpPr>
          <p:spPr>
            <a:xfrm>
              <a:off x="5319726" y="1335863"/>
              <a:ext cx="236351" cy="231854"/>
            </a:xfrm>
            <a:custGeom>
              <a:avLst/>
              <a:gdLst/>
              <a:ahLst/>
              <a:cxnLst/>
              <a:rect l="l" t="t" r="r" b="b"/>
              <a:pathLst>
                <a:path w="117" h="115" extrusionOk="0">
                  <a:moveTo>
                    <a:pt x="115" y="115"/>
                  </a:moveTo>
                  <a:cubicBezTo>
                    <a:pt x="114" y="115"/>
                    <a:pt x="113" y="114"/>
                    <a:pt x="113" y="113"/>
                  </a:cubicBezTo>
                  <a:cubicBezTo>
                    <a:pt x="113" y="4"/>
                    <a:pt x="113" y="4"/>
                    <a:pt x="113" y="4"/>
                  </a:cubicBezTo>
                  <a:cubicBezTo>
                    <a:pt x="2" y="4"/>
                    <a:pt x="2" y="4"/>
                    <a:pt x="2" y="4"/>
                  </a:cubicBezTo>
                  <a:cubicBezTo>
                    <a:pt x="1" y="4"/>
                    <a:pt x="0" y="3"/>
                    <a:pt x="0" y="2"/>
                  </a:cubicBezTo>
                  <a:cubicBezTo>
                    <a:pt x="0" y="1"/>
                    <a:pt x="1" y="0"/>
                    <a:pt x="2" y="0"/>
                  </a:cubicBezTo>
                  <a:cubicBezTo>
                    <a:pt x="117" y="0"/>
                    <a:pt x="117" y="0"/>
                    <a:pt x="117" y="0"/>
                  </a:cubicBezTo>
                  <a:cubicBezTo>
                    <a:pt x="117" y="113"/>
                    <a:pt x="117" y="113"/>
                    <a:pt x="117" y="113"/>
                  </a:cubicBezTo>
                  <a:cubicBezTo>
                    <a:pt x="117" y="114"/>
                    <a:pt x="116" y="115"/>
                    <a:pt x="115" y="1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2600F514-5567-A7A7-B41A-5FD385C162EB}"/>
              </a:ext>
            </a:extLst>
          </p:cNvPr>
          <p:cNvSpPr txBox="1"/>
          <p:nvPr/>
        </p:nvSpPr>
        <p:spPr>
          <a:xfrm>
            <a:off x="6858000" y="469765"/>
            <a:ext cx="1572725" cy="523220"/>
          </a:xfrm>
          <a:prstGeom prst="rect">
            <a:avLst/>
          </a:prstGeom>
          <a:noFill/>
        </p:spPr>
        <p:txBody>
          <a:bodyPr wrap="square" rtlCol="0">
            <a:spAutoFit/>
          </a:bodyPr>
          <a:lstStyle/>
          <a:p>
            <a:r>
              <a:rPr lang="en-US" sz="2800" b="1">
                <a:solidFill>
                  <a:schemeClr val="tx1"/>
                </a:solidFill>
                <a:latin typeface="+mj-lt"/>
              </a:rPr>
              <a:t>ConQ</a:t>
            </a:r>
            <a:r>
              <a:rPr lang="en-US" sz="2800" b="1">
                <a:solidFill>
                  <a:schemeClr val="bg1"/>
                </a:solidFill>
                <a:latin typeface="+mj-lt"/>
              </a:rPr>
              <a:t>999</a:t>
            </a:r>
          </a:p>
        </p:txBody>
      </p:sp>
    </p:spTree>
    <p:extLst>
      <p:ext uri="{BB962C8B-B14F-4D97-AF65-F5344CB8AC3E}">
        <p14:creationId xmlns:p14="http://schemas.microsoft.com/office/powerpoint/2010/main" val="262693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3"/>
        <p:cNvGrpSpPr/>
        <p:nvPr/>
      </p:nvGrpSpPr>
      <p:grpSpPr>
        <a:xfrm>
          <a:off x="0" y="0"/>
          <a:ext cx="0" cy="0"/>
          <a:chOff x="0" y="0"/>
          <a:chExt cx="0" cy="0"/>
        </a:xfrm>
      </p:grpSpPr>
      <p:sp>
        <p:nvSpPr>
          <p:cNvPr id="1924" name="Google Shape;192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fr-FR">
                <a:latin typeface="Barlow"/>
                <a:ea typeface="Barlow"/>
                <a:cs typeface="Barlow"/>
                <a:sym typeface="Barlow"/>
              </a:rPr>
              <a:t>Cấu trúc Dự án MLDockFlow</a:t>
            </a:r>
            <a:endParaRPr>
              <a:latin typeface="Barlow"/>
              <a:ea typeface="Barlow"/>
              <a:cs typeface="Barlow"/>
              <a:sym typeface="Barlow"/>
            </a:endParaRPr>
          </a:p>
        </p:txBody>
      </p:sp>
      <p:sp>
        <p:nvSpPr>
          <p:cNvPr id="1925" name="Google Shape;1925;p42"/>
          <p:cNvSpPr txBox="1">
            <a:spLocks noGrp="1"/>
          </p:cNvSpPr>
          <p:nvPr>
            <p:ph type="title" idx="4294967295"/>
          </p:nvPr>
        </p:nvSpPr>
        <p:spPr>
          <a:xfrm>
            <a:off x="4640948" y="1316769"/>
            <a:ext cx="2209190" cy="47605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Project structure</a:t>
            </a:r>
            <a:endParaRPr sz="2000">
              <a:latin typeface="Barlow"/>
              <a:ea typeface="Barlow"/>
              <a:cs typeface="Barlow"/>
              <a:sym typeface="Barlow"/>
            </a:endParaRPr>
          </a:p>
        </p:txBody>
      </p:sp>
      <p:sp>
        <p:nvSpPr>
          <p:cNvPr id="1927" name="Google Shape;1927;p42"/>
          <p:cNvSpPr txBox="1">
            <a:spLocks noGrp="1"/>
          </p:cNvSpPr>
          <p:nvPr>
            <p:ph type="subTitle" idx="4294967295"/>
          </p:nvPr>
        </p:nvSpPr>
        <p:spPr>
          <a:xfrm>
            <a:off x="4640948" y="1792401"/>
            <a:ext cx="3852000" cy="572700"/>
          </a:xfrm>
          <a:prstGeom prst="rect">
            <a:avLst/>
          </a:prstGeom>
        </p:spPr>
        <p:txBody>
          <a:bodyPr spcFirstLastPara="1" wrap="square" lIns="91425" tIns="91425" rIns="91425" bIns="91425" anchor="t" anchorCtr="0">
            <a:noAutofit/>
          </a:bodyPr>
          <a:lstStyle/>
          <a:p>
            <a:pPr marL="0" lvl="0" indent="0" algn="just">
              <a:buNone/>
            </a:pPr>
            <a:r>
              <a:rPr lang="en-US">
                <a:latin typeface="Be Vietnam Pro" pitchFamily="2" charset="0"/>
              </a:rPr>
              <a:t>Modular hóa theo 4 tầng: processing – training – monitoring – deployment giúp quản lý toàn bộ vòng đời mô hình từ tiền xử lý dữ liệu, huấn luyện, theo dõi bằng MLflow, đến triển khai qua Docker Compose với FastAPI và Streamlit UI.</a:t>
            </a:r>
          </a:p>
        </p:txBody>
      </p:sp>
      <p:sp>
        <p:nvSpPr>
          <p:cNvPr id="2" name="TextBox 1">
            <a:extLst>
              <a:ext uri="{FF2B5EF4-FFF2-40B4-BE49-F238E27FC236}">
                <a16:creationId xmlns:a16="http://schemas.microsoft.com/office/drawing/2014/main" id="{69D0E969-1147-A97F-2E33-2756C4AB3722}"/>
              </a:ext>
            </a:extLst>
          </p:cNvPr>
          <p:cNvSpPr txBox="1"/>
          <p:nvPr/>
        </p:nvSpPr>
        <p:spPr>
          <a:xfrm>
            <a:off x="720000" y="1317192"/>
            <a:ext cx="4078771" cy="3662541"/>
          </a:xfrm>
          <a:prstGeom prst="rect">
            <a:avLst/>
          </a:prstGeom>
          <a:noFill/>
        </p:spPr>
        <p:txBody>
          <a:bodyPr wrap="square" rtlCol="0">
            <a:spAutoFit/>
          </a:bodyPr>
          <a:lstStyle/>
          <a:p>
            <a:r>
              <a:rPr lang="en-US" sz="800">
                <a:latin typeface="+mn-lt"/>
              </a:rPr>
              <a:t>AIO2025_Project5.1_HousesPricing-main/</a:t>
            </a:r>
          </a:p>
          <a:p>
            <a:r>
              <a:rPr lang="en-US" sz="800">
                <a:latin typeface="+mn-lt"/>
              </a:rPr>
              <a:t>│</a:t>
            </a:r>
          </a:p>
          <a:p>
            <a:r>
              <a:rPr lang="en-US" sz="800">
                <a:latin typeface="+mn-lt"/>
              </a:rPr>
              <a:t>├── 📂 data/                           	# Dữ liệu</a:t>
            </a:r>
          </a:p>
          <a:p>
            <a:r>
              <a:rPr lang="en-US" sz="800">
                <a:latin typeface="+mn-lt"/>
              </a:rPr>
              <a:t>│   └── raw/                           	# Dữ liệu gốc (không thay đổi)</a:t>
            </a:r>
          </a:p>
          <a:p>
            <a:r>
              <a:rPr lang="en-US" sz="800">
                <a:latin typeface="+mn-lt"/>
              </a:rPr>
              <a:t>│       └── train-house-prices-advanced-regression-techniques.csv</a:t>
            </a:r>
          </a:p>
          <a:p>
            <a:r>
              <a:rPr lang="en-US" sz="800">
                <a:latin typeface="+mn-lt"/>
              </a:rPr>
              <a:t>│</a:t>
            </a:r>
          </a:p>
          <a:p>
            <a:r>
              <a:rPr lang="en-US" sz="800">
                <a:latin typeface="+mn-lt"/>
              </a:rPr>
              <a:t>├── 📂 src/                            	# Source code chính</a:t>
            </a:r>
          </a:p>
          <a:p>
            <a:r>
              <a:rPr lang="en-US" sz="800">
                <a:latin typeface="+mn-lt"/>
              </a:rPr>
              <a:t>│   │</a:t>
            </a:r>
          </a:p>
          <a:p>
            <a:r>
              <a:rPr lang="en-US" sz="800">
                <a:latin typeface="+mn-lt"/>
              </a:rPr>
              <a:t>│   ├── 📂 api/                        	# FastAPI Application</a:t>
            </a:r>
          </a:p>
          <a:p>
            <a:r>
              <a:rPr lang="en-US" sz="800">
                <a:latin typeface="+mn-lt"/>
              </a:rPr>
              <a:t>│   │   ├── __init__.py</a:t>
            </a:r>
          </a:p>
          <a:p>
            <a:r>
              <a:rPr lang="en-US" sz="800">
                <a:latin typeface="+mn-lt"/>
              </a:rPr>
              <a:t>│   │   ├── main.py                    	# FastAPI app, endpoints định nghĩa</a:t>
            </a:r>
          </a:p>
          <a:p>
            <a:r>
              <a:rPr lang="en-US" sz="800">
                <a:latin typeface="+mn-lt"/>
              </a:rPr>
              <a:t>│   │   ├── models.py                  	# Pydantic models cho request/response</a:t>
            </a:r>
          </a:p>
          <a:p>
            <a:r>
              <a:rPr lang="en-US" sz="800">
                <a:latin typeface="+mn-lt"/>
              </a:rPr>
              <a:t>│   │   ├── inference.py               	# Inference logic &amp; CLI tool</a:t>
            </a:r>
          </a:p>
          <a:p>
            <a:r>
              <a:rPr lang="en-US" sz="800">
                <a:latin typeface="+mn-lt"/>
              </a:rPr>
              <a:t>│   │   ├── run_api.py                 	# Script khởi chạy API server</a:t>
            </a:r>
          </a:p>
          <a:p>
            <a:r>
              <a:rPr lang="en-US" sz="800">
                <a:latin typeface="+mn-lt"/>
              </a:rPr>
              <a:t>│   │   ├── test_api.py                	# Test script cho API endpoints</a:t>
            </a:r>
          </a:p>
          <a:p>
            <a:r>
              <a:rPr lang="en-US" sz="800">
                <a:latin typeface="+mn-lt"/>
              </a:rPr>
              <a:t>│   │   ├── Dockerfile                 	# Docker image cho API service</a:t>
            </a:r>
          </a:p>
          <a:p>
            <a:r>
              <a:rPr lang="en-US" sz="800">
                <a:latin typeface="+mn-lt"/>
              </a:rPr>
              <a:t>│   │   └── README.md                  	# Tài liệu API</a:t>
            </a:r>
          </a:p>
          <a:p>
            <a:r>
              <a:rPr lang="en-US" sz="800">
                <a:latin typeface="+mn-lt"/>
              </a:rPr>
              <a:t>│   │</a:t>
            </a:r>
          </a:p>
          <a:p>
            <a:r>
              <a:rPr lang="en-US" sz="800">
                <a:latin typeface="+mn-lt"/>
              </a:rPr>
              <a:t>│   ├── 📂 processing/                 	# Xử lý dữ liệu</a:t>
            </a:r>
          </a:p>
          <a:p>
            <a:r>
              <a:rPr lang="en-US" sz="800">
                <a:latin typeface="+mn-lt"/>
              </a:rPr>
              <a:t>│   │   ├── __init__.py</a:t>
            </a:r>
          </a:p>
          <a:p>
            <a:r>
              <a:rPr lang="en-US" sz="800">
                <a:latin typeface="+mn-lt"/>
              </a:rPr>
              <a:t>│   │   ├── transformers.py            	# Custom transformers (OrdinalMapper, MissingnessIndicator, etc.)</a:t>
            </a:r>
          </a:p>
          <a:p>
            <a:r>
              <a:rPr lang="en-US" sz="800">
                <a:latin typeface="+mn-lt"/>
              </a:rPr>
              <a:t>│   │   └── data_processing.py 	# Preprocessing pipeline</a:t>
            </a:r>
          </a:p>
          <a:p>
            <a:r>
              <a:rPr lang="en-US" sz="800">
                <a:latin typeface="+mn-lt"/>
              </a:rPr>
              <a:t>│   │</a:t>
            </a:r>
          </a:p>
          <a:p>
            <a:r>
              <a:rPr lang="en-US" sz="800">
                <a:latin typeface="+mn-lt"/>
              </a:rPr>
              <a:t>│   ├── 📂 e_featuring/ 	# Feature Engineering</a:t>
            </a:r>
          </a:p>
          <a:p>
            <a:r>
              <a:rPr lang="en-US" sz="800">
                <a:latin typeface="+mn-lt"/>
              </a:rPr>
              <a:t>│   │   ├── __init__.py</a:t>
            </a:r>
          </a:p>
          <a:p>
            <a:r>
              <a:rPr lang="en-US" sz="800">
                <a:latin typeface="+mn-lt"/>
              </a:rPr>
              <a:t>│   │   └── data_featuring.py          # Domain-specific features (18 features)</a:t>
            </a:r>
          </a:p>
          <a:p>
            <a:r>
              <a:rPr lang="en-US" sz="800">
                <a:latin typeface="+mn-lt"/>
              </a:rPr>
              <a:t>│   │</a:t>
            </a:r>
          </a:p>
          <a:p>
            <a:endParaRPr lang="en-GB" sz="800">
              <a:latin typeface="+mn-lt"/>
            </a:endParaRPr>
          </a:p>
        </p:txBody>
      </p:sp>
    </p:spTree>
  </p:cSld>
  <p:clrMapOvr>
    <a:masterClrMapping/>
  </p:clrMapOvr>
</p:sld>
</file>

<file path=ppt/theme/theme1.xml><?xml version="1.0" encoding="utf-8"?>
<a:theme xmlns:a="http://schemas.openxmlformats.org/drawingml/2006/main" name="Organizational Structure Project Proposal by Slidesgo">
  <a:themeElements>
    <a:clrScheme name="Simple Light">
      <a:dk1>
        <a:srgbClr val="444242"/>
      </a:dk1>
      <a:lt1>
        <a:srgbClr val="CE644C"/>
      </a:lt1>
      <a:dk2>
        <a:srgbClr val="F8F8F8"/>
      </a:dk2>
      <a:lt2>
        <a:srgbClr val="9C5644"/>
      </a:lt2>
      <a:accent1>
        <a:srgbClr val="797776"/>
      </a:accent1>
      <a:accent2>
        <a:srgbClr val="BEBEBB"/>
      </a:accent2>
      <a:accent3>
        <a:srgbClr val="E5E5E3"/>
      </a:accent3>
      <a:accent4>
        <a:srgbClr val="FFFFFF"/>
      </a:accent4>
      <a:accent5>
        <a:srgbClr val="FFFFFF"/>
      </a:accent5>
      <a:accent6>
        <a:srgbClr val="FFFFFF"/>
      </a:accent6>
      <a:hlink>
        <a:srgbClr val="444242"/>
      </a:hlink>
      <a:folHlink>
        <a:srgbClr val="0097A7"/>
      </a:folHlink>
    </a:clrScheme>
    <a:fontScheme name="Slide AIO">
      <a:majorFont>
        <a:latin typeface="Barlow"/>
        <a:ea typeface=""/>
        <a:cs typeface=""/>
      </a:majorFont>
      <a:minorFont>
        <a:latin typeface="Be Vietnam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699</TotalTime>
  <Words>1393</Words>
  <Application>Microsoft Office PowerPoint</Application>
  <PresentationFormat>On-screen Show (16:9)</PresentationFormat>
  <Paragraphs>203</Paragraphs>
  <Slides>22</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Be Vietnam Pro</vt:lpstr>
      <vt:lpstr>Nunito Light</vt:lpstr>
      <vt:lpstr>Barlow</vt:lpstr>
      <vt:lpstr>Hind</vt:lpstr>
      <vt:lpstr>Anaheim</vt:lpstr>
      <vt:lpstr>Open Sans</vt:lpstr>
      <vt:lpstr>Calibri</vt:lpstr>
      <vt:lpstr>Arial</vt:lpstr>
      <vt:lpstr>Organizational Structure Project Proposal by Slidesgo</vt:lpstr>
      <vt:lpstr>Project: MLDockFlow Upgraded Project Presentation</vt:lpstr>
      <vt:lpstr>Thành viên Team</vt:lpstr>
      <vt:lpstr>Table of contents</vt:lpstr>
      <vt:lpstr>Objectives of the project</vt:lpstr>
      <vt:lpstr>Vấn đề hiện tại</vt:lpstr>
      <vt:lpstr>Mục tiêu MLDockFlow</vt:lpstr>
      <vt:lpstr>Objectives</vt:lpstr>
      <vt:lpstr>Structure of the project</vt:lpstr>
      <vt:lpstr>Cấu trúc Dự án MLDockFlow</vt:lpstr>
      <vt:lpstr>Cấu trúc Dự án Email Classifier</vt:lpstr>
      <vt:lpstr>Core Components</vt:lpstr>
      <vt:lpstr>Upgrade of the project</vt:lpstr>
      <vt:lpstr>Các nâng cấp</vt:lpstr>
      <vt:lpstr>Streamlit UI</vt:lpstr>
      <vt:lpstr>Result</vt:lpstr>
      <vt:lpstr>Kết quả Training </vt:lpstr>
      <vt:lpstr>Experiment Tracking </vt:lpstr>
      <vt:lpstr>Monitoring &amp; Deployment</vt:lpstr>
      <vt:lpstr>LIVE DEMO FEATURES</vt:lpstr>
      <vt:lpstr>Conlusion</vt:lpstr>
      <vt:lpstr>Kết quả &amp; Hướng phát triển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Khánh KDN</dc:creator>
  <cp:lastModifiedBy>Khánh KDN</cp:lastModifiedBy>
  <cp:revision>2</cp:revision>
  <dcterms:modified xsi:type="dcterms:W3CDTF">2025-11-05T08:02:19Z</dcterms:modified>
</cp:coreProperties>
</file>